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9"/>
  </p:notesMasterIdLst>
  <p:handoutMasterIdLst>
    <p:handoutMasterId r:id="rId10"/>
  </p:handoutMasterIdLst>
  <p:sldIdLst>
    <p:sldId id="589" r:id="rId2"/>
    <p:sldId id="606" r:id="rId3"/>
    <p:sldId id="5355" r:id="rId4"/>
    <p:sldId id="5352" r:id="rId5"/>
    <p:sldId id="5356" r:id="rId6"/>
    <p:sldId id="5357" r:id="rId7"/>
    <p:sldId id="609" r:id="rId8"/>
  </p:sldIdLst>
  <p:sldSz cx="12192000" cy="6858000"/>
  <p:notesSz cx="9931400" cy="14363700"/>
  <p:defaultTextStyle>
    <a:defPPr>
      <a:defRPr lang="en-GB"/>
    </a:defPPr>
    <a:lvl1pPr algn="l" rtl="0" fontAlgn="base">
      <a:spcBef>
        <a:spcPct val="0"/>
      </a:spcBef>
      <a:spcAft>
        <a:spcPct val="0"/>
      </a:spcAft>
      <a:defRPr sz="900" b="1" kern="1200">
        <a:solidFill>
          <a:schemeClr val="bg1"/>
        </a:solidFill>
        <a:latin typeface="Tahoma" pitchFamily="34" charset="0"/>
        <a:ea typeface="+mn-ea"/>
        <a:cs typeface="+mn-cs"/>
      </a:defRPr>
    </a:lvl1pPr>
    <a:lvl2pPr marL="457200" algn="l" rtl="0" fontAlgn="base">
      <a:spcBef>
        <a:spcPct val="0"/>
      </a:spcBef>
      <a:spcAft>
        <a:spcPct val="0"/>
      </a:spcAft>
      <a:defRPr sz="900" b="1" kern="1200">
        <a:solidFill>
          <a:schemeClr val="bg1"/>
        </a:solidFill>
        <a:latin typeface="Tahoma" pitchFamily="34" charset="0"/>
        <a:ea typeface="+mn-ea"/>
        <a:cs typeface="+mn-cs"/>
      </a:defRPr>
    </a:lvl2pPr>
    <a:lvl3pPr marL="914400" algn="l" rtl="0" fontAlgn="base">
      <a:spcBef>
        <a:spcPct val="0"/>
      </a:spcBef>
      <a:spcAft>
        <a:spcPct val="0"/>
      </a:spcAft>
      <a:defRPr sz="900" b="1" kern="1200">
        <a:solidFill>
          <a:schemeClr val="bg1"/>
        </a:solidFill>
        <a:latin typeface="Tahoma" pitchFamily="34" charset="0"/>
        <a:ea typeface="+mn-ea"/>
        <a:cs typeface="+mn-cs"/>
      </a:defRPr>
    </a:lvl3pPr>
    <a:lvl4pPr marL="1371600" algn="l" rtl="0" fontAlgn="base">
      <a:spcBef>
        <a:spcPct val="0"/>
      </a:spcBef>
      <a:spcAft>
        <a:spcPct val="0"/>
      </a:spcAft>
      <a:defRPr sz="900" b="1" kern="1200">
        <a:solidFill>
          <a:schemeClr val="bg1"/>
        </a:solidFill>
        <a:latin typeface="Tahoma" pitchFamily="34" charset="0"/>
        <a:ea typeface="+mn-ea"/>
        <a:cs typeface="+mn-cs"/>
      </a:defRPr>
    </a:lvl4pPr>
    <a:lvl5pPr marL="1828800" algn="l" rtl="0" fontAlgn="base">
      <a:spcBef>
        <a:spcPct val="0"/>
      </a:spcBef>
      <a:spcAft>
        <a:spcPct val="0"/>
      </a:spcAft>
      <a:defRPr sz="900" b="1" kern="1200">
        <a:solidFill>
          <a:schemeClr val="bg1"/>
        </a:solidFill>
        <a:latin typeface="Tahoma" pitchFamily="34" charset="0"/>
        <a:ea typeface="+mn-ea"/>
        <a:cs typeface="+mn-cs"/>
      </a:defRPr>
    </a:lvl5pPr>
    <a:lvl6pPr marL="2286000" algn="l" defTabSz="914400" rtl="0" eaLnBrk="1" latinLnBrk="0" hangingPunct="1">
      <a:defRPr sz="900" b="1" kern="1200">
        <a:solidFill>
          <a:schemeClr val="bg1"/>
        </a:solidFill>
        <a:latin typeface="Tahoma" pitchFamily="34" charset="0"/>
        <a:ea typeface="+mn-ea"/>
        <a:cs typeface="+mn-cs"/>
      </a:defRPr>
    </a:lvl6pPr>
    <a:lvl7pPr marL="2743200" algn="l" defTabSz="914400" rtl="0" eaLnBrk="1" latinLnBrk="0" hangingPunct="1">
      <a:defRPr sz="900" b="1" kern="1200">
        <a:solidFill>
          <a:schemeClr val="bg1"/>
        </a:solidFill>
        <a:latin typeface="Tahoma" pitchFamily="34" charset="0"/>
        <a:ea typeface="+mn-ea"/>
        <a:cs typeface="+mn-cs"/>
      </a:defRPr>
    </a:lvl7pPr>
    <a:lvl8pPr marL="3200400" algn="l" defTabSz="914400" rtl="0" eaLnBrk="1" latinLnBrk="0" hangingPunct="1">
      <a:defRPr sz="900" b="1" kern="1200">
        <a:solidFill>
          <a:schemeClr val="bg1"/>
        </a:solidFill>
        <a:latin typeface="Tahoma" pitchFamily="34" charset="0"/>
        <a:ea typeface="+mn-ea"/>
        <a:cs typeface="+mn-cs"/>
      </a:defRPr>
    </a:lvl8pPr>
    <a:lvl9pPr marL="3657600" algn="l" defTabSz="914400" rtl="0" eaLnBrk="1" latinLnBrk="0" hangingPunct="1">
      <a:defRPr sz="900" b="1" kern="1200">
        <a:solidFill>
          <a:schemeClr val="bg1"/>
        </a:solidFill>
        <a:latin typeface="Tahoma" pitchFamily="34" charset="0"/>
        <a:ea typeface="+mn-ea"/>
        <a:cs typeface="+mn-cs"/>
      </a:defRPr>
    </a:lvl9pPr>
  </p:defaultTextStyle>
  <p:extLst>
    <p:ext uri="{EFAFB233-063F-42B5-8137-9DF3F51BA10A}">
      <p15:sldGuideLst xmlns:p15="http://schemas.microsoft.com/office/powerpoint/2012/main">
        <p15:guide id="1" orient="horz" pos="1164" userDrawn="1">
          <p15:clr>
            <a:srgbClr val="A4A3A4"/>
          </p15:clr>
        </p15:guide>
        <p15:guide id="2" orient="horz" pos="1410" userDrawn="1">
          <p15:clr>
            <a:srgbClr val="A4A3A4"/>
          </p15:clr>
        </p15:guide>
        <p15:guide id="3" orient="horz" pos="2715" userDrawn="1">
          <p15:clr>
            <a:srgbClr val="A4A3A4"/>
          </p15:clr>
        </p15:guide>
        <p15:guide id="4" orient="horz" pos="2389" userDrawn="1">
          <p15:clr>
            <a:srgbClr val="A4A3A4"/>
          </p15:clr>
        </p15:guide>
        <p15:guide id="5" orient="horz" pos="2064" userDrawn="1">
          <p15:clr>
            <a:srgbClr val="A4A3A4"/>
          </p15:clr>
        </p15:guide>
        <p15:guide id="6" orient="horz" pos="1735" userDrawn="1">
          <p15:clr>
            <a:srgbClr val="A4A3A4"/>
          </p15:clr>
        </p15:guide>
        <p15:guide id="7" orient="horz" pos="3369" userDrawn="1">
          <p15:clr>
            <a:srgbClr val="A4A3A4"/>
          </p15:clr>
        </p15:guide>
        <p15:guide id="8" orient="horz" pos="3698" userDrawn="1">
          <p15:clr>
            <a:srgbClr val="A4A3A4"/>
          </p15:clr>
        </p15:guide>
        <p15:guide id="9" pos="5186" userDrawn="1">
          <p15:clr>
            <a:srgbClr val="A4A3A4"/>
          </p15:clr>
        </p15:guide>
        <p15:guide id="10" pos="241" userDrawn="1">
          <p15:clr>
            <a:srgbClr val="A4A3A4"/>
          </p15:clr>
        </p15:guide>
        <p15:guide id="11" pos="1910" userDrawn="1">
          <p15:clr>
            <a:srgbClr val="A4A3A4"/>
          </p15:clr>
        </p15:guide>
        <p15:guide id="12" pos="6005" userDrawn="1">
          <p15:clr>
            <a:srgbClr val="A4A3A4"/>
          </p15:clr>
        </p15:guide>
        <p15:guide id="13" pos="6838" userDrawn="1">
          <p15:clr>
            <a:srgbClr val="A4A3A4"/>
          </p15:clr>
        </p15:guide>
        <p15:guide id="14" pos="2751" userDrawn="1">
          <p15:clr>
            <a:srgbClr val="A4A3A4"/>
          </p15:clr>
        </p15:guide>
        <p15:guide id="15" pos="1076" userDrawn="1">
          <p15:clr>
            <a:srgbClr val="A4A3A4"/>
          </p15:clr>
        </p15:guide>
      </p15:sldGuideLst>
    </p:ext>
    <p:ext uri="{2D200454-40CA-4A62-9FC3-DE9A4176ACB9}">
      <p15:notesGuideLst xmlns:p15="http://schemas.microsoft.com/office/powerpoint/2012/main">
        <p15:guide id="1" orient="horz" pos="4525">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B9AC"/>
    <a:srgbClr val="00205B"/>
    <a:srgbClr val="D6D2C4"/>
    <a:srgbClr val="E8E8E8"/>
    <a:srgbClr val="E0E0E0"/>
    <a:srgbClr val="F1F1F1"/>
    <a:srgbClr val="00B5E2"/>
    <a:srgbClr val="FEDB00"/>
    <a:srgbClr val="99C221"/>
    <a:srgbClr val="FE5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21" autoAdjust="0"/>
    <p:restoredTop sz="90299" autoAdjust="0"/>
  </p:normalViewPr>
  <p:slideViewPr>
    <p:cSldViewPr snapToGrid="0">
      <p:cViewPr varScale="1">
        <p:scale>
          <a:sx n="82" d="100"/>
          <a:sy n="82" d="100"/>
        </p:scale>
        <p:origin x="662" y="72"/>
      </p:cViewPr>
      <p:guideLst>
        <p:guide orient="horz" pos="1164"/>
        <p:guide orient="horz" pos="1410"/>
        <p:guide orient="horz" pos="2715"/>
        <p:guide orient="horz" pos="2389"/>
        <p:guide orient="horz" pos="2064"/>
        <p:guide orient="horz" pos="1735"/>
        <p:guide orient="horz" pos="3369"/>
        <p:guide orient="horz" pos="3698"/>
        <p:guide pos="5186"/>
        <p:guide pos="241"/>
        <p:guide pos="1910"/>
        <p:guide pos="6005"/>
        <p:guide pos="6838"/>
        <p:guide pos="2751"/>
        <p:guide pos="107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0020"/>
    </p:cViewPr>
  </p:sorterViewPr>
  <p:notesViewPr>
    <p:cSldViewPr snapToGrid="0">
      <p:cViewPr varScale="1">
        <p:scale>
          <a:sx n="57" d="100"/>
          <a:sy n="57" d="100"/>
        </p:scale>
        <p:origin x="3096" y="78"/>
      </p:cViewPr>
      <p:guideLst>
        <p:guide orient="horz" pos="4525"/>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a:off x="0" y="0"/>
            <a:ext cx="0" cy="261938"/>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79" name="Rectangle 3"/>
          <p:cNvSpPr>
            <a:spLocks noGrp="1" noChangeArrowheads="1"/>
          </p:cNvSpPr>
          <p:nvPr>
            <p:ph type="dt" sz="quarter" idx="1"/>
          </p:nvPr>
        </p:nvSpPr>
        <p:spPr bwMode="auto">
          <a:xfrm>
            <a:off x="9982200" y="0"/>
            <a:ext cx="0" cy="261938"/>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80" name="Rectangle 4"/>
          <p:cNvSpPr>
            <a:spLocks noGrp="1" noChangeArrowheads="1"/>
          </p:cNvSpPr>
          <p:nvPr>
            <p:ph type="ftr" sz="quarter" idx="2"/>
          </p:nvPr>
        </p:nvSpPr>
        <p:spPr bwMode="auto">
          <a:xfrm>
            <a:off x="0" y="14090650"/>
            <a:ext cx="0" cy="261938"/>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81" name="Rectangle 5"/>
          <p:cNvSpPr>
            <a:spLocks noGrp="1" noChangeArrowheads="1"/>
          </p:cNvSpPr>
          <p:nvPr>
            <p:ph type="sldNum" sz="quarter" idx="3"/>
          </p:nvPr>
        </p:nvSpPr>
        <p:spPr bwMode="auto">
          <a:xfrm>
            <a:off x="9707563" y="14085888"/>
            <a:ext cx="274637" cy="266700"/>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r" defTabSz="1336954" eaLnBrk="0" hangingPunct="0">
              <a:spcBef>
                <a:spcPct val="0"/>
              </a:spcBef>
              <a:defRPr sz="1700" b="0">
                <a:solidFill>
                  <a:srgbClr val="000000"/>
                </a:solidFill>
                <a:latin typeface="Helvetica" pitchFamily="34" charset="0"/>
              </a:defRPr>
            </a:lvl1pPr>
          </a:lstStyle>
          <a:p>
            <a:pPr>
              <a:defRPr/>
            </a:pPr>
            <a:fld id="{E842FA72-B9ED-494F-A64D-EC1E1901C355}" type="slidenum">
              <a:rPr lang="de-DE"/>
              <a:pPr>
                <a:defRPr/>
              </a:pPr>
              <a:t>‹#›</a:t>
            </a:fld>
            <a:endParaRPr lang="de-DE"/>
          </a:p>
        </p:txBody>
      </p:sp>
    </p:spTree>
    <p:extLst>
      <p:ext uri="{BB962C8B-B14F-4D97-AF65-F5344CB8AC3E}">
        <p14:creationId xmlns:p14="http://schemas.microsoft.com/office/powerpoint/2010/main" val="609361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302125" cy="719138"/>
          </a:xfrm>
          <a:prstGeom prst="rect">
            <a:avLst/>
          </a:prstGeom>
          <a:noFill/>
          <a:ln w="9525">
            <a:noFill/>
            <a:miter lim="800000"/>
            <a:headEnd/>
            <a:tailEnd/>
          </a:ln>
          <a:effectLst/>
        </p:spPr>
        <p:txBody>
          <a:bodyPr vert="horz" wrap="square" lIns="133601" tIns="66800" rIns="133601" bIns="66800" numCol="1" anchor="t" anchorCtr="0" compatLnSpc="1">
            <a:prstTxWarp prst="textNoShape">
              <a:avLst/>
            </a:prstTxWarp>
          </a:bodyPr>
          <a:lstStyle>
            <a:lvl1pP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3075" name="Rectangle 3"/>
          <p:cNvSpPr>
            <a:spLocks noGrp="1" noChangeArrowheads="1"/>
          </p:cNvSpPr>
          <p:nvPr>
            <p:ph type="dt" idx="1"/>
          </p:nvPr>
        </p:nvSpPr>
        <p:spPr bwMode="auto">
          <a:xfrm>
            <a:off x="5629275" y="0"/>
            <a:ext cx="4302125" cy="719138"/>
          </a:xfrm>
          <a:prstGeom prst="rect">
            <a:avLst/>
          </a:prstGeom>
          <a:noFill/>
          <a:ln w="9525">
            <a:noFill/>
            <a:miter lim="800000"/>
            <a:headEnd/>
            <a:tailEnd/>
          </a:ln>
          <a:effectLst/>
        </p:spPr>
        <p:txBody>
          <a:bodyPr vert="horz" wrap="square" lIns="133601" tIns="66800" rIns="133601" bIns="66800" numCol="1" anchor="t" anchorCtr="0" compatLnSpc="1">
            <a:prstTxWarp prst="textNoShape">
              <a:avLst/>
            </a:prstTxWarp>
          </a:bodyPr>
          <a:lstStyle>
            <a:lvl1pPr algn="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205828" name="Rectangle 4"/>
          <p:cNvSpPr>
            <a:spLocks noGrp="1" noRot="1" noChangeAspect="1" noChangeArrowheads="1" noTextEdit="1"/>
          </p:cNvSpPr>
          <p:nvPr>
            <p:ph type="sldImg" idx="2"/>
          </p:nvPr>
        </p:nvSpPr>
        <p:spPr bwMode="auto">
          <a:xfrm>
            <a:off x="177800" y="1074738"/>
            <a:ext cx="9575800" cy="53863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1322388" y="6819900"/>
            <a:ext cx="7286625" cy="6469063"/>
          </a:xfrm>
          <a:prstGeom prst="rect">
            <a:avLst/>
          </a:prstGeom>
          <a:noFill/>
          <a:ln w="9525">
            <a:noFill/>
            <a:miter lim="800000"/>
            <a:headEnd/>
            <a:tailEnd/>
          </a:ln>
          <a:effectLst/>
        </p:spPr>
        <p:txBody>
          <a:bodyPr vert="horz" wrap="square" lIns="133601" tIns="66800" rIns="133601" bIns="66800" numCol="1" anchor="t" anchorCtr="0" compatLnSpc="1">
            <a:prstTxWarp prst="textNoShape">
              <a:avLst/>
            </a:prstTxWarp>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078" name="Rectangle 6"/>
          <p:cNvSpPr>
            <a:spLocks noGrp="1" noChangeArrowheads="1"/>
          </p:cNvSpPr>
          <p:nvPr>
            <p:ph type="ftr" sz="quarter" idx="4"/>
          </p:nvPr>
        </p:nvSpPr>
        <p:spPr bwMode="auto">
          <a:xfrm>
            <a:off x="0" y="13644563"/>
            <a:ext cx="4302125" cy="719137"/>
          </a:xfrm>
          <a:prstGeom prst="rect">
            <a:avLst/>
          </a:prstGeom>
          <a:noFill/>
          <a:ln w="9525">
            <a:noFill/>
            <a:miter lim="800000"/>
            <a:headEnd/>
            <a:tailEnd/>
          </a:ln>
          <a:effectLst/>
        </p:spPr>
        <p:txBody>
          <a:bodyPr vert="horz" wrap="square" lIns="133601" tIns="66800" rIns="133601" bIns="66800" numCol="1" anchor="b" anchorCtr="0" compatLnSpc="1">
            <a:prstTxWarp prst="textNoShape">
              <a:avLst/>
            </a:prstTxWarp>
          </a:bodyPr>
          <a:lstStyle>
            <a:lvl1pP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3079" name="Rectangle 7"/>
          <p:cNvSpPr>
            <a:spLocks noGrp="1" noChangeArrowheads="1"/>
          </p:cNvSpPr>
          <p:nvPr>
            <p:ph type="sldNum" sz="quarter" idx="5"/>
          </p:nvPr>
        </p:nvSpPr>
        <p:spPr bwMode="auto">
          <a:xfrm>
            <a:off x="5629275" y="13644563"/>
            <a:ext cx="4302125" cy="719137"/>
          </a:xfrm>
          <a:prstGeom prst="rect">
            <a:avLst/>
          </a:prstGeom>
          <a:noFill/>
          <a:ln w="9525">
            <a:noFill/>
            <a:miter lim="800000"/>
            <a:headEnd/>
            <a:tailEnd/>
          </a:ln>
          <a:effectLst/>
        </p:spPr>
        <p:txBody>
          <a:bodyPr vert="horz" wrap="square" lIns="133601" tIns="66800" rIns="133601" bIns="66800" numCol="1" anchor="b" anchorCtr="0" compatLnSpc="1">
            <a:prstTxWarp prst="textNoShape">
              <a:avLst/>
            </a:prstTxWarp>
          </a:bodyPr>
          <a:lstStyle>
            <a:lvl1pPr algn="r" defTabSz="1336954" eaLnBrk="0" hangingPunct="0">
              <a:spcBef>
                <a:spcPct val="0"/>
              </a:spcBef>
              <a:defRPr sz="1700" b="0">
                <a:solidFill>
                  <a:schemeClr val="tx1"/>
                </a:solidFill>
                <a:latin typeface="Times New Roman" pitchFamily="18" charset="0"/>
              </a:defRPr>
            </a:lvl1pPr>
          </a:lstStyle>
          <a:p>
            <a:pPr>
              <a:defRPr/>
            </a:pPr>
            <a:fld id="{7FE02029-9BE2-4139-82E8-7E205433FD51}" type="slidenum">
              <a:rPr lang="de-DE"/>
              <a:pPr>
                <a:defRPr/>
              </a:pPr>
              <a:t>‹#›</a:t>
            </a:fld>
            <a:endParaRPr lang="de-DE"/>
          </a:p>
        </p:txBody>
      </p:sp>
    </p:spTree>
    <p:extLst>
      <p:ext uri="{BB962C8B-B14F-4D97-AF65-F5344CB8AC3E}">
        <p14:creationId xmlns:p14="http://schemas.microsoft.com/office/powerpoint/2010/main" val="39804190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pPr defTabSz="1333500"/>
            <a:fld id="{B3123BCD-06C1-4979-A4B6-929E88FE602B}" type="slidenum">
              <a:rPr lang="de-DE" smtClean="0"/>
              <a:pPr defTabSz="1333500"/>
              <a:t>1</a:t>
            </a:fld>
            <a:endParaRPr lang="de-DE"/>
          </a:p>
        </p:txBody>
      </p:sp>
      <p:sp>
        <p:nvSpPr>
          <p:cNvPr id="206851" name="Rectangle 2"/>
          <p:cNvSpPr>
            <a:spLocks noGrp="1" noRot="1" noChangeAspect="1" noChangeArrowheads="1" noTextEdit="1"/>
          </p:cNvSpPr>
          <p:nvPr>
            <p:ph type="sldImg"/>
          </p:nvPr>
        </p:nvSpPr>
        <p:spPr>
          <a:xfrm>
            <a:off x="177800" y="1074738"/>
            <a:ext cx="9575800" cy="5386387"/>
          </a:xfrm>
          <a:ln/>
        </p:spPr>
      </p:sp>
      <p:sp>
        <p:nvSpPr>
          <p:cNvPr id="206852" name="Rectangle 3"/>
          <p:cNvSpPr>
            <a:spLocks noGrp="1" noChangeArrowheads="1"/>
          </p:cNvSpPr>
          <p:nvPr>
            <p:ph type="body" idx="1"/>
          </p:nvPr>
        </p:nvSpPr>
        <p:spPr>
          <a:noFill/>
          <a:ln/>
        </p:spPr>
        <p:txBody>
          <a:bodyPr/>
          <a:lstStyle/>
          <a:p>
            <a:endParaRPr lang="de-DE" dirty="0"/>
          </a:p>
        </p:txBody>
      </p:sp>
    </p:spTree>
    <p:extLst>
      <p:ext uri="{BB962C8B-B14F-4D97-AF65-F5344CB8AC3E}">
        <p14:creationId xmlns:p14="http://schemas.microsoft.com/office/powerpoint/2010/main" val="39022056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rporate Title - Flags">
    <p:bg>
      <p:bgPr>
        <a:solidFill>
          <a:schemeClr val="tx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3CABFA6C-0B72-8A4E-86B4-9B93CF095E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3224" y="1191203"/>
            <a:ext cx="9621831" cy="5412280"/>
          </a:xfrm>
          <a:prstGeom prst="rect">
            <a:avLst/>
          </a:prstGeom>
        </p:spPr>
      </p:pic>
      <p:sp>
        <p:nvSpPr>
          <p:cNvPr id="243" name="Freeform 242"/>
          <p:cNvSpPr/>
          <p:nvPr userDrawn="1"/>
        </p:nvSpPr>
        <p:spPr bwMode="auto">
          <a:xfrm>
            <a:off x="36945" y="1191757"/>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rotWithShape="1">
          <a:blip r:embed="rId3">
            <a:extLst>
              <a:ext uri="{28A0092B-C50C-407E-A947-70E740481C1C}">
                <a14:useLocalDpi xmlns:a14="http://schemas.microsoft.com/office/drawing/2010/main" val="0"/>
              </a:ext>
            </a:extLst>
          </a:blip>
          <a:srcRect b="3839"/>
          <a:stretch/>
        </p:blipFill>
        <p:spPr>
          <a:xfrm>
            <a:off x="0" y="-1"/>
            <a:ext cx="12192001" cy="6594765"/>
          </a:xfrm>
          <a:prstGeom prst="rect">
            <a:avLst/>
          </a:prstGeom>
        </p:spPr>
      </p:pic>
      <p:sp>
        <p:nvSpPr>
          <p:cNvPr id="264" name="Rectangle 263"/>
          <p:cNvSpPr/>
          <p:nvPr userDrawn="1"/>
        </p:nvSpPr>
        <p:spPr bwMode="auto">
          <a:xfrm>
            <a:off x="145054" y="-8719"/>
            <a:ext cx="2107258" cy="647425"/>
          </a:xfrm>
          <a:prstGeom prst="rect">
            <a:avLst/>
          </a:prstGeom>
          <a:solidFill>
            <a:schemeClr val="bg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pic>
        <p:nvPicPr>
          <p:cNvPr id="267" name="Picture 266"/>
          <p:cNvPicPr>
            <a:picLocks noChangeAspect="1"/>
          </p:cNvPicPr>
          <p:nvPr userDrawn="1"/>
        </p:nvPicPr>
        <p:blipFill rotWithShape="1">
          <a:blip r:embed="rId4" cstate="print">
            <a:extLst>
              <a:ext uri="{28A0092B-C50C-407E-A947-70E740481C1C}">
                <a14:useLocalDpi xmlns:a14="http://schemas.microsoft.com/office/drawing/2010/main" val="0"/>
              </a:ext>
            </a:extLst>
          </a:blip>
          <a:srcRect r="-88"/>
          <a:stretch/>
        </p:blipFill>
        <p:spPr>
          <a:xfrm>
            <a:off x="371032" y="114424"/>
            <a:ext cx="1703214" cy="438072"/>
          </a:xfrm>
          <a:prstGeom prst="rect">
            <a:avLst/>
          </a:prstGeom>
        </p:spPr>
      </p:pic>
      <p:pic>
        <p:nvPicPr>
          <p:cNvPr id="9" name="Picture 8" descr="Text&#10;&#10;Description automatically generated with low confidence">
            <a:extLst>
              <a:ext uri="{FF2B5EF4-FFF2-40B4-BE49-F238E27FC236}">
                <a16:creationId xmlns:a16="http://schemas.microsoft.com/office/drawing/2014/main" id="{C7B46100-E4C8-8840-995F-F93DF82AF2F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119939" y="78740"/>
            <a:ext cx="2927007" cy="481330"/>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Agenda - Corporat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12794" b="3165"/>
          <a:stretch/>
        </p:blipFill>
        <p:spPr>
          <a:xfrm>
            <a:off x="0" y="877455"/>
            <a:ext cx="12192000" cy="5763490"/>
          </a:xfrm>
          <a:prstGeom prst="rect">
            <a:avLst/>
          </a:prstGeom>
        </p:spPr>
      </p:pic>
      <p:sp>
        <p:nvSpPr>
          <p:cNvPr id="8" name="Rectangle 7"/>
          <p:cNvSpPr/>
          <p:nvPr userDrawn="1"/>
        </p:nvSpPr>
        <p:spPr bwMode="auto">
          <a:xfrm>
            <a:off x="145054" y="-8719"/>
            <a:ext cx="647425" cy="647425"/>
          </a:xfrm>
          <a:prstGeom prst="rect">
            <a:avLst/>
          </a:prstGeom>
          <a:solidFill>
            <a:schemeClr val="bg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US" dirty="0"/>
              <a:t>Click to edit Master title style</a:t>
            </a:r>
            <a:endParaRPr lang="en-GB" dirty="0"/>
          </a:p>
        </p:txBody>
      </p:sp>
      <p:sp>
        <p:nvSpPr>
          <p:cNvPr id="6" name="Text Placeholder 5"/>
          <p:cNvSpPr>
            <a:spLocks noGrp="1"/>
          </p:cNvSpPr>
          <p:nvPr>
            <p:ph type="body" sz="quarter" idx="10"/>
          </p:nvPr>
        </p:nvSpPr>
        <p:spPr>
          <a:xfrm>
            <a:off x="6308436" y="1237673"/>
            <a:ext cx="5463956" cy="5164431"/>
          </a:xfrm>
        </p:spPr>
        <p:txBody>
          <a:bodyPr/>
          <a:lstStyle>
            <a:lvl1pPr>
              <a:defRPr sz="3200"/>
            </a:lvl1pPr>
            <a:lvl2pPr>
              <a:defRPr sz="2800"/>
            </a:lvl2pPr>
            <a:lvl3pPr>
              <a:defRPr sz="2400"/>
            </a:lvl3pPr>
            <a:lvl4pPr>
              <a:defRPr sz="20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r="74091"/>
          <a:stretch/>
        </p:blipFill>
        <p:spPr>
          <a:xfrm>
            <a:off x="207400" y="83805"/>
            <a:ext cx="485747" cy="482634"/>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Tree>
    <p:extLst>
      <p:ext uri="{BB962C8B-B14F-4D97-AF65-F5344CB8AC3E}">
        <p14:creationId xmlns:p14="http://schemas.microsoft.com/office/powerpoint/2010/main" val="303291904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147782" y="-8719"/>
            <a:ext cx="11896436" cy="647425"/>
          </a:xfrm>
          <a:prstGeom prst="rect">
            <a:avLst/>
          </a:prstGeom>
          <a:solidFill>
            <a:srgbClr val="00205B"/>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8" name="Rectangle 7"/>
          <p:cNvSpPr/>
          <p:nvPr userDrawn="1"/>
        </p:nvSpPr>
        <p:spPr bwMode="auto">
          <a:xfrm>
            <a:off x="145054" y="-8719"/>
            <a:ext cx="647425" cy="647425"/>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399520" cy="640079"/>
          </a:xfrm>
        </p:spPr>
        <p:txBody>
          <a:bodyPr/>
          <a:lstStyle>
            <a:lvl1pPr marL="221544">
              <a:defRPr>
                <a:solidFill>
                  <a:schemeClr val="tx1"/>
                </a:solidFill>
              </a:defRPr>
            </a:lvl1pPr>
          </a:lstStyle>
          <a:p>
            <a:r>
              <a:rPr lang="en-US" dirty="0"/>
              <a:t>Click to edit Master title style</a:t>
            </a:r>
            <a:endParaRPr lang="en-GB" dirty="0"/>
          </a:p>
        </p:txBody>
      </p:sp>
      <p:sp>
        <p:nvSpPr>
          <p:cNvPr id="6" name="Text Placeholder 5"/>
          <p:cNvSpPr>
            <a:spLocks noGrp="1"/>
          </p:cNvSpPr>
          <p:nvPr>
            <p:ph type="body" sz="quarter" idx="10"/>
          </p:nvPr>
        </p:nvSpPr>
        <p:spPr>
          <a:xfrm>
            <a:off x="145053" y="1139429"/>
            <a:ext cx="11627339" cy="5262675"/>
          </a:xfrm>
        </p:spPr>
        <p:txBody>
          <a:bodyPr/>
          <a:lstStyle>
            <a:lvl1pPr>
              <a:defRPr sz="3200"/>
            </a:lvl1pPr>
            <a:lvl2pPr>
              <a:defRPr sz="2800"/>
            </a:lvl2pPr>
            <a:lvl3pPr>
              <a:defRPr sz="2400"/>
            </a:lvl3pPr>
            <a:lvl4pPr>
              <a:defRPr sz="20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r="74091"/>
          <a:stretch/>
        </p:blipFill>
        <p:spPr>
          <a:xfrm>
            <a:off x="207400" y="83805"/>
            <a:ext cx="485747" cy="482634"/>
          </a:xfrm>
          <a:prstGeom prst="rect">
            <a:avLst/>
          </a:prstGeom>
        </p:spPr>
      </p:pic>
    </p:spTree>
    <p:extLst>
      <p:ext uri="{BB962C8B-B14F-4D97-AF65-F5344CB8AC3E}">
        <p14:creationId xmlns:p14="http://schemas.microsoft.com/office/powerpoint/2010/main" val="103557082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145053" y="-8719"/>
            <a:ext cx="11901894" cy="647425"/>
          </a:xfrm>
          <a:prstGeom prst="rect">
            <a:avLst/>
          </a:prstGeom>
          <a:solidFill>
            <a:srgbClr val="D6D2C4">
              <a:alpha val="40000"/>
            </a:srgbClr>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8" name="Rectangle 7"/>
          <p:cNvSpPr/>
          <p:nvPr userDrawn="1"/>
        </p:nvSpPr>
        <p:spPr bwMode="auto">
          <a:xfrm>
            <a:off x="145054" y="-8719"/>
            <a:ext cx="647425" cy="647425"/>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US" dirty="0"/>
              <a:t>Click to edit Master title style</a:t>
            </a:r>
            <a:endParaRPr lang="en-GB" dirty="0"/>
          </a:p>
        </p:txBody>
      </p:sp>
      <p:sp>
        <p:nvSpPr>
          <p:cNvPr id="6" name="Text Placeholder 5"/>
          <p:cNvSpPr>
            <a:spLocks noGrp="1"/>
          </p:cNvSpPr>
          <p:nvPr>
            <p:ph type="body" sz="quarter" idx="10"/>
          </p:nvPr>
        </p:nvSpPr>
        <p:spPr>
          <a:xfrm>
            <a:off x="145053" y="1139429"/>
            <a:ext cx="11627339" cy="5262675"/>
          </a:xfrm>
        </p:spPr>
        <p:txBody>
          <a:bodyPr/>
          <a:lstStyle>
            <a:lvl1pPr>
              <a:defRPr sz="3200"/>
            </a:lvl1pPr>
            <a:lvl2pPr>
              <a:defRPr sz="2800"/>
            </a:lvl2pPr>
            <a:lvl3pPr>
              <a:defRPr sz="2400"/>
            </a:lvl3pPr>
            <a:lvl4pPr>
              <a:defRPr sz="20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r="74091"/>
          <a:stretch/>
        </p:blipFill>
        <p:spPr>
          <a:xfrm>
            <a:off x="207400" y="83805"/>
            <a:ext cx="485747" cy="482634"/>
          </a:xfrm>
          <a:prstGeom prst="rect">
            <a:avLst/>
          </a:prstGeom>
        </p:spPr>
      </p:pic>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145053" y="-8719"/>
            <a:ext cx="11901894" cy="647425"/>
          </a:xfrm>
          <a:prstGeom prst="rect">
            <a:avLst/>
          </a:prstGeom>
          <a:solidFill>
            <a:srgbClr val="D6D2C4">
              <a:alpha val="40000"/>
            </a:srgbClr>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6413" t="28964" r="31087" b="35710"/>
          <a:stretch/>
        </p:blipFill>
        <p:spPr>
          <a:xfrm>
            <a:off x="-42530" y="-42530"/>
            <a:ext cx="12227442" cy="6911163"/>
          </a:xfrm>
          <a:prstGeom prst="rect">
            <a:avLst/>
          </a:prstGeom>
        </p:spPr>
      </p:pic>
      <p:sp>
        <p:nvSpPr>
          <p:cNvPr id="2" name="Title 1"/>
          <p:cNvSpPr>
            <a:spLocks noGrp="1"/>
          </p:cNvSpPr>
          <p:nvPr>
            <p:ph type="title"/>
          </p:nvPr>
        </p:nvSpPr>
        <p:spPr>
          <a:xfrm>
            <a:off x="792480" y="1"/>
            <a:ext cx="11399520" cy="640079"/>
          </a:xfrm>
        </p:spPr>
        <p:txBody>
          <a:bodyPr/>
          <a:lstStyle>
            <a:lvl1pPr marL="221544">
              <a:defRPr/>
            </a:lvl1pPr>
          </a:lstStyle>
          <a:p>
            <a:r>
              <a:rPr lang="en-US" dirty="0"/>
              <a:t>Click to edit Master title style</a:t>
            </a:r>
            <a:endParaRPr lang="en-GB" dirty="0"/>
          </a:p>
        </p:txBody>
      </p:sp>
      <p:sp>
        <p:nvSpPr>
          <p:cNvPr id="6" name="Text Placeholder 5"/>
          <p:cNvSpPr>
            <a:spLocks noGrp="1"/>
          </p:cNvSpPr>
          <p:nvPr>
            <p:ph type="body" sz="quarter" idx="10"/>
          </p:nvPr>
        </p:nvSpPr>
        <p:spPr>
          <a:xfrm>
            <a:off x="145053" y="1139429"/>
            <a:ext cx="11627339" cy="5262675"/>
          </a:xfrm>
        </p:spPr>
        <p:txBody>
          <a:bodyPr/>
          <a:lstStyle>
            <a:lvl1pPr>
              <a:defRPr sz="3200"/>
            </a:lvl1pPr>
            <a:lvl2pPr>
              <a:defRPr sz="2800"/>
            </a:lvl2pPr>
            <a:lvl3pPr>
              <a:defRPr sz="2400"/>
            </a:lvl3pPr>
            <a:lvl4pPr>
              <a:defRPr sz="20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Rectangle 4"/>
          <p:cNvSpPr/>
          <p:nvPr userDrawn="1"/>
        </p:nvSpPr>
        <p:spPr bwMode="auto">
          <a:xfrm>
            <a:off x="145054" y="-8719"/>
            <a:ext cx="647425" cy="647425"/>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r="74091"/>
          <a:stretch/>
        </p:blipFill>
        <p:spPr>
          <a:xfrm>
            <a:off x="207400" y="83805"/>
            <a:ext cx="485747" cy="482634"/>
          </a:xfrm>
          <a:prstGeom prst="rect">
            <a:avLst/>
          </a:prstGeom>
        </p:spPr>
      </p:pic>
    </p:spTree>
    <p:extLst>
      <p:ext uri="{BB962C8B-B14F-4D97-AF65-F5344CB8AC3E}">
        <p14:creationId xmlns:p14="http://schemas.microsoft.com/office/powerpoint/2010/main" val="329650067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tx1"/>
        </a:solidFill>
        <a:effectLst/>
      </p:bgPr>
    </p:bg>
    <p:spTree>
      <p:nvGrpSpPr>
        <p:cNvPr id="1" name=""/>
        <p:cNvGrpSpPr/>
        <p:nvPr/>
      </p:nvGrpSpPr>
      <p:grpSpPr>
        <a:xfrm>
          <a:off x="0" y="0"/>
          <a:ext cx="0" cy="0"/>
          <a:chOff x="0" y="0"/>
          <a:chExt cx="0" cy="0"/>
        </a:xfrm>
      </p:grpSpPr>
      <p:sp>
        <p:nvSpPr>
          <p:cNvPr id="10" name="Rectangle 9"/>
          <p:cNvSpPr/>
          <p:nvPr userDrawn="1"/>
        </p:nvSpPr>
        <p:spPr bwMode="auto">
          <a:xfrm>
            <a:off x="314311" y="-1679944"/>
            <a:ext cx="11288822" cy="11288822"/>
          </a:xfrm>
          <a:prstGeom prst="rect">
            <a:avLst/>
          </a:prstGeom>
          <a:blipFill dpi="0" rotWithShape="1">
            <a:blip r:embed="rId2">
              <a:alphaModFix amt="30000"/>
            </a:blip>
            <a:srcRect/>
            <a:stretch>
              <a:fillRect/>
            </a:stretch>
          </a:blip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8" name="Rectangle 7"/>
          <p:cNvSpPr/>
          <p:nvPr userDrawn="1"/>
        </p:nvSpPr>
        <p:spPr bwMode="auto">
          <a:xfrm>
            <a:off x="145053" y="-8719"/>
            <a:ext cx="11901894" cy="647425"/>
          </a:xfrm>
          <a:prstGeom prst="rect">
            <a:avLst/>
          </a:prstGeom>
          <a:solidFill>
            <a:schemeClr val="bg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399520" cy="640079"/>
          </a:xfrm>
        </p:spPr>
        <p:txBody>
          <a:bodyPr/>
          <a:lstStyle>
            <a:lvl1pPr marL="221544">
              <a:defRPr>
                <a:solidFill>
                  <a:schemeClr val="tx1"/>
                </a:solidFill>
              </a:defRPr>
            </a:lvl1pPr>
          </a:lstStyle>
          <a:p>
            <a:r>
              <a:rPr lang="en-US" dirty="0"/>
              <a:t>Click to edit Master title style</a:t>
            </a:r>
            <a:endParaRPr lang="en-GB" dirty="0"/>
          </a:p>
        </p:txBody>
      </p:sp>
      <p:sp>
        <p:nvSpPr>
          <p:cNvPr id="6" name="Text Placeholder 5"/>
          <p:cNvSpPr>
            <a:spLocks noGrp="1"/>
          </p:cNvSpPr>
          <p:nvPr>
            <p:ph type="body" sz="quarter" idx="10"/>
          </p:nvPr>
        </p:nvSpPr>
        <p:spPr>
          <a:xfrm>
            <a:off x="145053" y="1139429"/>
            <a:ext cx="11627339" cy="5262675"/>
          </a:xfrm>
        </p:spPr>
        <p:txBody>
          <a:bodyPr/>
          <a:lstStyle>
            <a:lvl1pPr>
              <a:defRPr sz="3200"/>
            </a:lvl1pPr>
            <a:lvl2pPr>
              <a:defRPr sz="2800"/>
            </a:lvl2pPr>
            <a:lvl3pPr>
              <a:defRPr sz="2400"/>
            </a:lvl3pPr>
            <a:lvl4pPr>
              <a:defRPr sz="20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Rectangle 4"/>
          <p:cNvSpPr/>
          <p:nvPr userDrawn="1"/>
        </p:nvSpPr>
        <p:spPr bwMode="auto">
          <a:xfrm>
            <a:off x="145054" y="-8719"/>
            <a:ext cx="647425" cy="647425"/>
          </a:xfrm>
          <a:prstGeom prst="rect">
            <a:avLst/>
          </a:prstGeom>
          <a:solidFill>
            <a:schemeClr val="accent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r="74091"/>
          <a:stretch/>
        </p:blipFill>
        <p:spPr>
          <a:xfrm>
            <a:off x="207400" y="83805"/>
            <a:ext cx="485747" cy="482634"/>
          </a:xfrm>
          <a:prstGeom prst="rect">
            <a:avLst/>
          </a:prstGeom>
        </p:spPr>
      </p:pic>
    </p:spTree>
    <p:extLst>
      <p:ext uri="{BB962C8B-B14F-4D97-AF65-F5344CB8AC3E}">
        <p14:creationId xmlns:p14="http://schemas.microsoft.com/office/powerpoint/2010/main" val="292404863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Q&amp;A">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t="12525" b="3434"/>
          <a:stretch/>
        </p:blipFill>
        <p:spPr>
          <a:xfrm>
            <a:off x="0" y="858982"/>
            <a:ext cx="12192000" cy="5763491"/>
          </a:xfrm>
          <a:prstGeom prst="rect">
            <a:avLst/>
          </a:prstGeom>
        </p:spPr>
      </p:pic>
      <p:sp>
        <p:nvSpPr>
          <p:cNvPr id="8" name="Rectangle 7"/>
          <p:cNvSpPr/>
          <p:nvPr userDrawn="1"/>
        </p:nvSpPr>
        <p:spPr bwMode="auto">
          <a:xfrm>
            <a:off x="145054" y="-8719"/>
            <a:ext cx="647425" cy="647425"/>
          </a:xfrm>
          <a:prstGeom prst="rect">
            <a:avLst/>
          </a:prstGeom>
          <a:solidFill>
            <a:schemeClr val="bg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US" dirty="0"/>
              <a:t>Click to edit Master title style</a:t>
            </a:r>
            <a:endParaRPr lang="en-GB" dirty="0"/>
          </a:p>
        </p:txBody>
      </p:sp>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a:lvl1pPr>
            <a:lvl2pPr marL="562722" indent="0">
              <a:buNone/>
              <a:defRPr sz="2800"/>
            </a:lvl2pPr>
            <a:lvl3pPr marL="1125443" indent="0">
              <a:buNone/>
              <a:defRPr sz="2400"/>
            </a:lvl3pPr>
            <a:lvl4pPr marL="1688165" indent="0">
              <a:buNone/>
              <a:defRPr sz="2000"/>
            </a:lvl4pPr>
            <a:lvl5pPr marL="2250887" indent="0">
              <a:buNone/>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r="74091"/>
          <a:stretch/>
        </p:blipFill>
        <p:spPr>
          <a:xfrm>
            <a:off x="207400" y="83805"/>
            <a:ext cx="485747" cy="482634"/>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Tree>
    <p:extLst>
      <p:ext uri="{BB962C8B-B14F-4D97-AF65-F5344CB8AC3E}">
        <p14:creationId xmlns:p14="http://schemas.microsoft.com/office/powerpoint/2010/main" val="156486514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bwMode="auto">
          <a:xfrm>
            <a:off x="792479" y="4"/>
            <a:ext cx="11399521" cy="600764"/>
          </a:xfrm>
          <a:prstGeom prst="rect">
            <a:avLst/>
          </a:prstGeom>
          <a:noFill/>
          <a:ln w="9525">
            <a:noFill/>
            <a:miter lim="800000"/>
            <a:headEnd/>
            <a:tailEnd/>
          </a:ln>
        </p:spPr>
        <p:txBody>
          <a:bodyPr vert="horz" wrap="square" lIns="0" tIns="36000" rIns="36000" bIns="36000" numCol="1" anchor="ctr" anchorCtr="0" compatLnSpc="1">
            <a:prstTxWarp prst="textNoShape">
              <a:avLst/>
            </a:prstTxWarp>
            <a:normAutofit/>
          </a:bodyPr>
          <a:lstStyle/>
          <a:p>
            <a:pPr lvl="0"/>
            <a:r>
              <a:rPr lang="en-US" dirty="0"/>
              <a:t>Click to edit Master title style</a:t>
            </a:r>
            <a:endParaRPr lang="en-GB" dirty="0"/>
          </a:p>
        </p:txBody>
      </p:sp>
      <p:sp>
        <p:nvSpPr>
          <p:cNvPr id="29700" name="Rectangle 58"/>
          <p:cNvSpPr>
            <a:spLocks noGrp="1" noChangeArrowheads="1"/>
          </p:cNvSpPr>
          <p:nvPr>
            <p:ph type="body" idx="1"/>
          </p:nvPr>
        </p:nvSpPr>
        <p:spPr bwMode="auto">
          <a:xfrm>
            <a:off x="145054" y="1139429"/>
            <a:ext cx="11627339" cy="5262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9" name="Straight Connector 8"/>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16" name="TextBox 15"/>
          <p:cNvSpPr txBox="1"/>
          <p:nvPr userDrawn="1"/>
        </p:nvSpPr>
        <p:spPr>
          <a:xfrm>
            <a:off x="10901866" y="641568"/>
            <a:ext cx="1226619" cy="246221"/>
          </a:xfrm>
          <a:prstGeom prst="rect">
            <a:avLst/>
          </a:prstGeom>
          <a:noFill/>
        </p:spPr>
        <p:txBody>
          <a:bodyPr wrap="none" rtlCol="0">
            <a:spAutoFit/>
          </a:bodyPr>
          <a:lstStyle/>
          <a:p>
            <a:pPr algn="r"/>
            <a:r>
              <a:rPr lang="en-GB" sz="1000" b="0" baseline="0" dirty="0">
                <a:solidFill>
                  <a:schemeClr val="bg1"/>
                </a:solidFill>
                <a:latin typeface="Roboto" panose="02000000000000000000" pitchFamily="2" charset="0"/>
                <a:ea typeface="Roboto" panose="02000000000000000000" pitchFamily="2" charset="0"/>
              </a:rPr>
              <a:t>www.eumetsat.int</a:t>
            </a:r>
          </a:p>
        </p:txBody>
      </p:sp>
      <p:sp>
        <p:nvSpPr>
          <p:cNvPr id="12" name="Rectangle 61" title="[DM_E_CONFID]"/>
          <p:cNvSpPr>
            <a:spLocks noChangeArrowheads="1"/>
          </p:cNvSpPr>
          <p:nvPr userDrawn="1"/>
        </p:nvSpPr>
        <p:spPr bwMode="auto">
          <a:xfrm>
            <a:off x="4576120" y="6649210"/>
            <a:ext cx="3113648" cy="153888"/>
          </a:xfrm>
          <a:prstGeom prst="rect">
            <a:avLst/>
          </a:prstGeom>
          <a:noFill/>
          <a:ln w="9525">
            <a:noFill/>
            <a:miter lim="800000"/>
            <a:headEnd/>
            <a:tailEnd/>
          </a:ln>
        </p:spPr>
        <p:txBody>
          <a:bodyPr wrap="square" lIns="0" tIns="0" rIns="0" bIns="0">
            <a:spAutoFit/>
          </a:bodyPr>
          <a:lstStyle/>
          <a:p>
            <a:pPr algn="ctr" eaLnBrk="0" hangingPunct="0">
              <a:defRPr/>
            </a:pPr>
            <a:endParaRPr lang="de-DE" sz="1000" b="0" baseline="0" dirty="0">
              <a:solidFill>
                <a:srgbClr val="00B5E2"/>
              </a:solidFill>
              <a:latin typeface="Roboto" panose="02000000000000000000" pitchFamily="2" charset="0"/>
              <a:ea typeface="Roboto" panose="02000000000000000000" pitchFamily="2" charset="0"/>
              <a:cs typeface="Arial" pitchFamily="34" charset="0"/>
            </a:endParaRPr>
          </a:p>
        </p:txBody>
      </p:sp>
      <p:sp>
        <p:nvSpPr>
          <p:cNvPr id="13" name="Rectangle 61" title="[DM_E_DOC_NO], v[DM_E_VER_NO], [DM_E_ISS_DATE]"/>
          <p:cNvSpPr>
            <a:spLocks noChangeArrowheads="1"/>
          </p:cNvSpPr>
          <p:nvPr userDrawn="1"/>
        </p:nvSpPr>
        <p:spPr bwMode="auto">
          <a:xfrm>
            <a:off x="161047" y="6648056"/>
            <a:ext cx="4628617" cy="153888"/>
          </a:xfrm>
          <a:prstGeom prst="rect">
            <a:avLst/>
          </a:prstGeom>
          <a:noFill/>
          <a:ln w="9525">
            <a:noFill/>
            <a:miter lim="800000"/>
            <a:headEnd/>
            <a:tailEnd/>
          </a:ln>
        </p:spPr>
        <p:txBody>
          <a:bodyPr wrap="square" lIns="0" tIns="0" rIns="0" bIns="0">
            <a:spAutoFit/>
          </a:bodyPr>
          <a:lstStyle/>
          <a:p>
            <a:pPr eaLnBrk="0" hangingPunct="0">
              <a:defRPr/>
            </a:pPr>
            <a:r>
              <a:rPr lang="en-US" sz="1000" b="0" baseline="0">
                <a:solidFill>
                  <a:srgbClr val="00B5E2"/>
                </a:solidFill>
                <a:latin typeface="Roboto" panose="02000000000000000000" pitchFamily="2" charset="0"/>
                <a:ea typeface="Roboto" panose="02000000000000000000" pitchFamily="2" charset="0"/>
                <a:cs typeface="Arial" pitchFamily="34" charset="0"/>
              </a:rPr>
              <a:t>EUM/SCIR/TEM/21/1233303, v1 Draft, 18 June 2021</a:t>
            </a:r>
            <a:endParaRPr lang="de-DE" sz="1000" b="0" baseline="0" dirty="0">
              <a:solidFill>
                <a:srgbClr val="00B5E2"/>
              </a:solidFill>
              <a:latin typeface="Roboto" panose="02000000000000000000" pitchFamily="2" charset="0"/>
              <a:ea typeface="Roboto" panose="02000000000000000000" pitchFamily="2" charset="0"/>
              <a:cs typeface="Arial" pitchFamily="34" charset="0"/>
            </a:endParaRPr>
          </a:p>
        </p:txBody>
      </p:sp>
      <p:sp>
        <p:nvSpPr>
          <p:cNvPr id="2" name="Rectangle 1"/>
          <p:cNvSpPr/>
          <p:nvPr userDrawn="1"/>
        </p:nvSpPr>
        <p:spPr>
          <a:xfrm>
            <a:off x="11519350" y="6593586"/>
            <a:ext cx="609135" cy="262829"/>
          </a:xfrm>
          <a:prstGeom prst="rect">
            <a:avLst/>
          </a:prstGeom>
        </p:spPr>
        <p:txBody>
          <a:bodyPr wrap="square">
            <a:spAutoFit/>
          </a:bodyPr>
          <a:lstStyle/>
          <a:p>
            <a:pPr algn="r"/>
            <a:fld id="{FF9CC606-8418-49EA-9DB7-3FFD72983DD3}" type="slidenum">
              <a:rPr lang="de-DE" sz="1050" b="0" smtClean="0">
                <a:solidFill>
                  <a:srgbClr val="00B5E2"/>
                </a:solidFill>
                <a:latin typeface="Roboto" panose="02000000000000000000" pitchFamily="2" charset="0"/>
                <a:ea typeface="Roboto" panose="02000000000000000000" pitchFamily="2" charset="0"/>
                <a:cs typeface="Arial" pitchFamily="34" charset="0"/>
              </a:rPr>
              <a:pPr algn="r"/>
              <a:t>‹#›</a:t>
            </a:fld>
            <a:endParaRPr lang="en-GB" sz="1050" dirty="0">
              <a:latin typeface="Roboto" panose="02000000000000000000" pitchFamily="2" charset="0"/>
              <a:ea typeface="Roboto" panose="02000000000000000000" pitchFamily="2" charset="0"/>
            </a:endParaRPr>
          </a:p>
        </p:txBody>
      </p:sp>
      <p:sp>
        <p:nvSpPr>
          <p:cNvPr id="17" name="Footer Placeholder 1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18" name="Slide Number Placeholder 17"/>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6EC1BB-AD8F-47F9-B321-DB3383DDF50B}"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7670" r:id="rId1"/>
    <p:sldLayoutId id="2147487678" r:id="rId2"/>
    <p:sldLayoutId id="2147487677" r:id="rId3"/>
    <p:sldLayoutId id="2147487664" r:id="rId4"/>
    <p:sldLayoutId id="2147487672" r:id="rId5"/>
    <p:sldLayoutId id="2147487689" r:id="rId6"/>
    <p:sldLayoutId id="2147487679" r:id="rId7"/>
  </p:sldLayoutIdLst>
  <p:transition/>
  <p:txStyles>
    <p:titleStyle>
      <a:lvl1pPr marL="220791" algn="l" rtl="0" eaLnBrk="1" fontAlgn="base" hangingPunct="1">
        <a:spcBef>
          <a:spcPct val="0"/>
        </a:spcBef>
        <a:spcAft>
          <a:spcPct val="0"/>
        </a:spcAft>
        <a:defRPr sz="3200" b="0">
          <a:solidFill>
            <a:schemeClr val="bg1"/>
          </a:solidFill>
          <a:latin typeface="Dosis" panose="02010503020202060003" pitchFamily="2" charset="0"/>
          <a:ea typeface="+mj-ea"/>
          <a:cs typeface="Arial" pitchFamily="34" charset="0"/>
        </a:defRPr>
      </a:lvl1pPr>
      <a:lvl2pPr marL="220791" algn="l" rtl="0" eaLnBrk="1" fontAlgn="base" hangingPunct="1">
        <a:spcBef>
          <a:spcPct val="0"/>
        </a:spcBef>
        <a:spcAft>
          <a:spcPct val="0"/>
        </a:spcAft>
        <a:defRPr sz="3446" b="1">
          <a:solidFill>
            <a:schemeClr val="bg1"/>
          </a:solidFill>
          <a:latin typeface="Arial" pitchFamily="34" charset="0"/>
          <a:cs typeface="Arial" pitchFamily="34" charset="0"/>
        </a:defRPr>
      </a:lvl2pPr>
      <a:lvl3pPr marL="220791" algn="l" rtl="0" eaLnBrk="1" fontAlgn="base" hangingPunct="1">
        <a:spcBef>
          <a:spcPct val="0"/>
        </a:spcBef>
        <a:spcAft>
          <a:spcPct val="0"/>
        </a:spcAft>
        <a:defRPr sz="3446" b="1">
          <a:solidFill>
            <a:schemeClr val="bg1"/>
          </a:solidFill>
          <a:latin typeface="Arial" pitchFamily="34" charset="0"/>
          <a:cs typeface="Arial" pitchFamily="34" charset="0"/>
        </a:defRPr>
      </a:lvl3pPr>
      <a:lvl4pPr marL="220791" algn="l" rtl="0" eaLnBrk="1" fontAlgn="base" hangingPunct="1">
        <a:spcBef>
          <a:spcPct val="0"/>
        </a:spcBef>
        <a:spcAft>
          <a:spcPct val="0"/>
        </a:spcAft>
        <a:defRPr sz="3446" b="1">
          <a:solidFill>
            <a:schemeClr val="bg1"/>
          </a:solidFill>
          <a:latin typeface="Arial" pitchFamily="34" charset="0"/>
          <a:cs typeface="Arial" pitchFamily="34" charset="0"/>
        </a:defRPr>
      </a:lvl4pPr>
      <a:lvl5pPr marL="220791" algn="l" rtl="0" eaLnBrk="1" fontAlgn="base" hangingPunct="1">
        <a:spcBef>
          <a:spcPct val="0"/>
        </a:spcBef>
        <a:spcAft>
          <a:spcPct val="0"/>
        </a:spcAft>
        <a:defRPr sz="3446" b="1">
          <a:solidFill>
            <a:schemeClr val="bg1"/>
          </a:solidFill>
          <a:latin typeface="Arial" pitchFamily="34" charset="0"/>
          <a:cs typeface="Arial" pitchFamily="34" charset="0"/>
        </a:defRPr>
      </a:lvl5pPr>
      <a:lvl6pPr marL="562722" algn="l" rtl="0" eaLnBrk="1" fontAlgn="base" hangingPunct="1">
        <a:spcBef>
          <a:spcPct val="0"/>
        </a:spcBef>
        <a:spcAft>
          <a:spcPct val="0"/>
        </a:spcAft>
        <a:defRPr sz="3446" b="1">
          <a:solidFill>
            <a:schemeClr val="bg1"/>
          </a:solidFill>
          <a:latin typeface="Century Gothic" pitchFamily="34" charset="0"/>
        </a:defRPr>
      </a:lvl6pPr>
      <a:lvl7pPr marL="1125444" algn="l" rtl="0" eaLnBrk="1" fontAlgn="base" hangingPunct="1">
        <a:spcBef>
          <a:spcPct val="0"/>
        </a:spcBef>
        <a:spcAft>
          <a:spcPct val="0"/>
        </a:spcAft>
        <a:defRPr sz="3446" b="1">
          <a:solidFill>
            <a:schemeClr val="bg1"/>
          </a:solidFill>
          <a:latin typeface="Century Gothic" pitchFamily="34" charset="0"/>
        </a:defRPr>
      </a:lvl7pPr>
      <a:lvl8pPr marL="1688165" algn="l" rtl="0" eaLnBrk="1" fontAlgn="base" hangingPunct="1">
        <a:spcBef>
          <a:spcPct val="0"/>
        </a:spcBef>
        <a:spcAft>
          <a:spcPct val="0"/>
        </a:spcAft>
        <a:defRPr sz="3446" b="1">
          <a:solidFill>
            <a:schemeClr val="bg1"/>
          </a:solidFill>
          <a:latin typeface="Century Gothic" pitchFamily="34" charset="0"/>
        </a:defRPr>
      </a:lvl8pPr>
      <a:lvl9pPr marL="2250887" algn="l" rtl="0" eaLnBrk="1" fontAlgn="base" hangingPunct="1">
        <a:spcBef>
          <a:spcPct val="0"/>
        </a:spcBef>
        <a:spcAft>
          <a:spcPct val="0"/>
        </a:spcAft>
        <a:defRPr sz="3446" b="1">
          <a:solidFill>
            <a:schemeClr val="bg1"/>
          </a:solidFill>
          <a:latin typeface="Century Gothic" pitchFamily="34" charset="0"/>
        </a:defRPr>
      </a:lvl9pPr>
    </p:titleStyle>
    <p:bodyStyle>
      <a:lvl1pPr marL="328254" indent="-328254" algn="l" rtl="0" eaLnBrk="1" fontAlgn="base" hangingPunct="1">
        <a:spcBef>
          <a:spcPct val="20000"/>
        </a:spcBef>
        <a:spcAft>
          <a:spcPct val="0"/>
        </a:spcAft>
        <a:buFont typeface="Arial" pitchFamily="34" charset="0"/>
        <a:buChar char="•"/>
        <a:defRPr sz="4431">
          <a:solidFill>
            <a:schemeClr val="tx2"/>
          </a:solidFill>
          <a:latin typeface="Roboto" panose="02000000000000000000" pitchFamily="2" charset="0"/>
          <a:ea typeface="Roboto" panose="02000000000000000000" pitchFamily="2" charset="0"/>
          <a:cs typeface="Arial" pitchFamily="34" charset="0"/>
        </a:defRPr>
      </a:lvl1pPr>
      <a:lvl2pPr marL="914423" indent="-351701" algn="l" rtl="0" eaLnBrk="1" fontAlgn="base" hangingPunct="1">
        <a:spcBef>
          <a:spcPct val="20000"/>
        </a:spcBef>
        <a:spcAft>
          <a:spcPct val="0"/>
        </a:spcAft>
        <a:buFont typeface="Arial" pitchFamily="34" charset="0"/>
        <a:buChar char="•"/>
        <a:defRPr sz="3939">
          <a:solidFill>
            <a:schemeClr val="tx2"/>
          </a:solidFill>
          <a:latin typeface="Roboto" panose="02000000000000000000" pitchFamily="2" charset="0"/>
          <a:ea typeface="Roboto" panose="02000000000000000000" pitchFamily="2" charset="0"/>
          <a:cs typeface="Arial" pitchFamily="34" charset="0"/>
        </a:defRPr>
      </a:lvl2pPr>
      <a:lvl3pPr marL="1406804" indent="-281361" algn="l" rtl="0" eaLnBrk="1" fontAlgn="base" hangingPunct="1">
        <a:spcBef>
          <a:spcPct val="20000"/>
        </a:spcBef>
        <a:spcAft>
          <a:spcPct val="0"/>
        </a:spcAft>
        <a:buFont typeface="Arial" pitchFamily="34" charset="0"/>
        <a:buChar char="•"/>
        <a:defRPr sz="3446">
          <a:solidFill>
            <a:schemeClr val="tx2"/>
          </a:solidFill>
          <a:latin typeface="Roboto" panose="02000000000000000000" pitchFamily="2" charset="0"/>
          <a:ea typeface="Roboto" panose="02000000000000000000" pitchFamily="2" charset="0"/>
          <a:cs typeface="Arial" pitchFamily="34" charset="0"/>
        </a:defRPr>
      </a:lvl3pPr>
      <a:lvl4pPr marL="1969526" indent="-281361" algn="l" rtl="0" eaLnBrk="1" fontAlgn="base" hangingPunct="1">
        <a:spcBef>
          <a:spcPct val="20000"/>
        </a:spcBef>
        <a:spcAft>
          <a:spcPct val="0"/>
        </a:spcAft>
        <a:buFont typeface="Arial" pitchFamily="34" charset="0"/>
        <a:buChar char="•"/>
        <a:defRPr sz="2954">
          <a:solidFill>
            <a:schemeClr val="tx2"/>
          </a:solidFill>
          <a:latin typeface="Roboto" panose="02000000000000000000" pitchFamily="2" charset="0"/>
          <a:ea typeface="Roboto" panose="02000000000000000000" pitchFamily="2" charset="0"/>
          <a:cs typeface="Arial" pitchFamily="34" charset="0"/>
        </a:defRPr>
      </a:lvl4pPr>
      <a:lvl5pPr marL="2532248" indent="-281361" algn="l" rtl="0" eaLnBrk="1" fontAlgn="base" hangingPunct="1">
        <a:spcBef>
          <a:spcPct val="20000"/>
        </a:spcBef>
        <a:spcAft>
          <a:spcPct val="0"/>
        </a:spcAft>
        <a:buFont typeface="Arial" pitchFamily="34" charset="0"/>
        <a:buChar char="•"/>
        <a:defRPr sz="2462">
          <a:solidFill>
            <a:schemeClr val="tx2"/>
          </a:solidFill>
          <a:latin typeface="Roboto" panose="02000000000000000000" pitchFamily="2" charset="0"/>
          <a:ea typeface="Roboto" panose="02000000000000000000" pitchFamily="2" charset="0"/>
          <a:cs typeface="Arial" pitchFamily="34" charset="0"/>
        </a:defRPr>
      </a:lvl5pPr>
      <a:lvl6pPr marL="3094970" indent="-281361" algn="l" rtl="0" eaLnBrk="1" fontAlgn="base" hangingPunct="1">
        <a:spcBef>
          <a:spcPct val="20000"/>
        </a:spcBef>
        <a:spcAft>
          <a:spcPct val="0"/>
        </a:spcAft>
        <a:defRPr sz="2954">
          <a:solidFill>
            <a:schemeClr val="tx2"/>
          </a:solidFill>
          <a:latin typeface="+mn-lt"/>
        </a:defRPr>
      </a:lvl6pPr>
      <a:lvl7pPr marL="3657691" indent="-281361" algn="l" rtl="0" eaLnBrk="1" fontAlgn="base" hangingPunct="1">
        <a:spcBef>
          <a:spcPct val="20000"/>
        </a:spcBef>
        <a:spcAft>
          <a:spcPct val="0"/>
        </a:spcAft>
        <a:defRPr sz="2954">
          <a:solidFill>
            <a:schemeClr val="tx2"/>
          </a:solidFill>
          <a:latin typeface="+mn-lt"/>
        </a:defRPr>
      </a:lvl7pPr>
      <a:lvl8pPr marL="4220413" indent="-281361" algn="l" rtl="0" eaLnBrk="1" fontAlgn="base" hangingPunct="1">
        <a:spcBef>
          <a:spcPct val="20000"/>
        </a:spcBef>
        <a:spcAft>
          <a:spcPct val="0"/>
        </a:spcAft>
        <a:defRPr sz="2954">
          <a:solidFill>
            <a:schemeClr val="tx2"/>
          </a:solidFill>
          <a:latin typeface="+mn-lt"/>
        </a:defRPr>
      </a:lvl8pPr>
      <a:lvl9pPr marL="4783135" indent="-281361" algn="l" rtl="0" eaLnBrk="1" fontAlgn="base" hangingPunct="1">
        <a:spcBef>
          <a:spcPct val="20000"/>
        </a:spcBef>
        <a:spcAft>
          <a:spcPct val="0"/>
        </a:spcAft>
        <a:defRPr sz="2954">
          <a:solidFill>
            <a:schemeClr val="tx2"/>
          </a:solidFill>
          <a:latin typeface="+mn-lt"/>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title="[DM_DOCNAME]"/>
          <p:cNvSpPr txBox="1"/>
          <p:nvPr/>
        </p:nvSpPr>
        <p:spPr>
          <a:xfrm>
            <a:off x="0" y="1200055"/>
            <a:ext cx="7867291" cy="2487174"/>
          </a:xfrm>
          <a:prstGeom prst="rect">
            <a:avLst/>
          </a:prstGeom>
          <a:solidFill>
            <a:schemeClr val="bg1"/>
          </a:solidFill>
        </p:spPr>
        <p:txBody>
          <a:bodyPr wrap="square" lIns="288000" tIns="180000" rIns="288000" bIns="180000" rtlCol="0" anchor="t" anchorCtr="0">
            <a:spAutoFit/>
          </a:bodyPr>
          <a:lstStyle/>
          <a:p>
            <a:pPr>
              <a:defRPr/>
            </a:pPr>
            <a:r>
              <a:rPr lang="en-GB" sz="3200" kern="0" dirty="0">
                <a:solidFill>
                  <a:schemeClr val="tx1"/>
                </a:solidFill>
                <a:latin typeface="Dosis" panose="02010503020202060003" pitchFamily="2" charset="0"/>
                <a:cs typeface="Arial" panose="020B0604020202020204" pitchFamily="34" charset="0"/>
              </a:rPr>
              <a:t>Nowcasting in Africa : a vision for 2030 </a:t>
            </a:r>
          </a:p>
          <a:p>
            <a:pPr>
              <a:defRPr/>
            </a:pPr>
            <a:endParaRPr lang="en-GB" sz="1800" b="0" kern="0" dirty="0">
              <a:solidFill>
                <a:schemeClr val="tx1"/>
              </a:solidFill>
              <a:latin typeface="Roboto Medium" panose="02000000000000000000" pitchFamily="2" charset="0"/>
              <a:ea typeface="Roboto Medium" panose="02000000000000000000" pitchFamily="2" charset="0"/>
              <a:cs typeface="Arial" panose="020B0604020202020204" pitchFamily="34" charset="0"/>
            </a:endParaRPr>
          </a:p>
          <a:p>
            <a:pPr>
              <a:defRPr/>
            </a:pPr>
            <a:r>
              <a:rPr lang="en-GB" sz="1600" b="0" kern="0" dirty="0">
                <a:solidFill>
                  <a:schemeClr val="tx1"/>
                </a:solidFill>
                <a:latin typeface="Roboto Medium" panose="02000000000000000000" pitchFamily="2" charset="0"/>
                <a:ea typeface="Roboto Medium" panose="02000000000000000000" pitchFamily="2" charset="0"/>
                <a:cs typeface="Arial" panose="020B0604020202020204" pitchFamily="34" charset="0"/>
              </a:rPr>
              <a:t>Andre KAMGA</a:t>
            </a:r>
          </a:p>
          <a:p>
            <a:pPr>
              <a:defRPr/>
            </a:pPr>
            <a:r>
              <a:rPr lang="en-GB" sz="1600" b="0" i="1" kern="0" dirty="0">
                <a:solidFill>
                  <a:schemeClr val="tx1"/>
                </a:solidFill>
                <a:latin typeface="Roboto" panose="02000000000000000000" pitchFamily="2" charset="0"/>
                <a:ea typeface="Roboto" panose="02000000000000000000" pitchFamily="2" charset="0"/>
                <a:cs typeface="Arial" panose="020B0604020202020204" pitchFamily="34" charset="0"/>
              </a:rPr>
              <a:t>Director General</a:t>
            </a:r>
          </a:p>
          <a:p>
            <a:pPr>
              <a:defRPr/>
            </a:pPr>
            <a:r>
              <a:rPr lang="en-US" sz="1800" dirty="0">
                <a:solidFill>
                  <a:schemeClr val="tx1"/>
                </a:solidFill>
              </a:rPr>
              <a:t>14:45-15:00 UTC</a:t>
            </a:r>
            <a:r>
              <a:rPr lang="en-US" sz="1800" dirty="0"/>
              <a:t> </a:t>
            </a:r>
            <a:r>
              <a:rPr lang="en-US" sz="4000" dirty="0"/>
              <a:t>– 09:20</a:t>
            </a:r>
            <a:endParaRPr lang="en-GB" sz="1600" b="0" i="1" kern="0" dirty="0">
              <a:solidFill>
                <a:schemeClr val="tx1"/>
              </a:solidFill>
              <a:latin typeface="Roboto" panose="02000000000000000000" pitchFamily="2" charset="0"/>
              <a:ea typeface="Roboto" panose="02000000000000000000" pitchFamily="2" charset="0"/>
              <a:cs typeface="Arial" panose="020B0604020202020204" pitchFamily="34" charset="0"/>
            </a:endParaRPr>
          </a:p>
          <a:p>
            <a:pPr>
              <a:defRPr/>
            </a:pPr>
            <a:r>
              <a:rPr lang="en-GB" sz="1600" b="0" i="1" kern="0" dirty="0">
                <a:solidFill>
                  <a:schemeClr val="tx1"/>
                </a:solidFill>
                <a:latin typeface="Roboto Light" panose="02000000000000000000" pitchFamily="2" charset="0"/>
                <a:ea typeface="Roboto Light" panose="02000000000000000000" pitchFamily="2" charset="0"/>
                <a:cs typeface="Arial" panose="020B0604020202020204" pitchFamily="34" charset="0"/>
              </a:rPr>
              <a:t>March 15, 2022</a:t>
            </a:r>
          </a:p>
        </p:txBody>
      </p:sp>
      <p:sp>
        <p:nvSpPr>
          <p:cNvPr id="5" name="TextBox 4">
            <a:extLst>
              <a:ext uri="{FF2B5EF4-FFF2-40B4-BE49-F238E27FC236}">
                <a16:creationId xmlns:a16="http://schemas.microsoft.com/office/drawing/2014/main" id="{48B5F5F2-D839-40F2-BCC7-1DACF3F8C411}"/>
              </a:ext>
            </a:extLst>
          </p:cNvPr>
          <p:cNvSpPr txBox="1"/>
          <p:nvPr/>
        </p:nvSpPr>
        <p:spPr>
          <a:xfrm>
            <a:off x="810883" y="5003321"/>
            <a:ext cx="10903789" cy="400110"/>
          </a:xfrm>
          <a:prstGeom prst="rect">
            <a:avLst/>
          </a:prstGeom>
          <a:noFill/>
        </p:spPr>
        <p:txBody>
          <a:bodyPr wrap="square">
            <a:spAutoFit/>
          </a:bodyPr>
          <a:lstStyle/>
          <a:p>
            <a:r>
              <a:rPr lang="en-US" sz="2000" dirty="0"/>
              <a:t>FROM FACTS TO A VISION AND HOW WE BRING THIS VISION ABOUT ?  </a:t>
            </a:r>
            <a:endParaRPr lang="en-US" sz="2000" b="1"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Agenda</a:t>
            </a:r>
          </a:p>
        </p:txBody>
      </p:sp>
      <p:sp>
        <p:nvSpPr>
          <p:cNvPr id="5" name="Text Placeholder 4"/>
          <p:cNvSpPr>
            <a:spLocks noGrp="1"/>
          </p:cNvSpPr>
          <p:nvPr>
            <p:ph type="body" sz="quarter" idx="10"/>
          </p:nvPr>
        </p:nvSpPr>
        <p:spPr>
          <a:xfrm>
            <a:off x="2743200" y="2290765"/>
            <a:ext cx="8851262" cy="3972802"/>
          </a:xfrm>
        </p:spPr>
        <p:txBody>
          <a:bodyPr/>
          <a:lstStyle/>
          <a:p>
            <a:pPr marL="0" indent="0">
              <a:buNone/>
            </a:pPr>
            <a:r>
              <a:rPr lang="en-GB" sz="2800" b="1" dirty="0">
                <a:effectLst>
                  <a:outerShdw blurRad="38100" dist="38100" dir="2700000" algn="tl">
                    <a:srgbClr val="000000">
                      <a:alpha val="43137"/>
                    </a:srgbClr>
                  </a:outerShdw>
                </a:effectLst>
              </a:rPr>
              <a:t>- FACTS ON NOWCASTING IN AFRICA</a:t>
            </a:r>
          </a:p>
          <a:p>
            <a:pPr marL="0" indent="0">
              <a:buNone/>
            </a:pPr>
            <a:endParaRPr lang="en-GB" sz="2000" b="1" dirty="0">
              <a:effectLst>
                <a:outerShdw blurRad="38100" dist="38100" dir="2700000" algn="tl">
                  <a:srgbClr val="000000">
                    <a:alpha val="43137"/>
                  </a:srgbClr>
                </a:outerShdw>
              </a:effectLst>
              <a:latin typeface="Roboto Light" panose="02000000000000000000" pitchFamily="2" charset="0"/>
              <a:ea typeface="Roboto Light" panose="02000000000000000000" pitchFamily="2" charset="0"/>
            </a:endParaRPr>
          </a:p>
          <a:p>
            <a:pPr marL="0" indent="0">
              <a:buNone/>
            </a:pPr>
            <a:r>
              <a:rPr lang="en-GB" sz="2800" b="1" dirty="0">
                <a:effectLst>
                  <a:outerShdw blurRad="38100" dist="38100" dir="2700000" algn="tl">
                    <a:srgbClr val="000000">
                      <a:alpha val="43137"/>
                    </a:srgbClr>
                  </a:outerShdw>
                </a:effectLst>
              </a:rPr>
              <a:t>- VISION</a:t>
            </a:r>
            <a:endParaRPr lang="en-GB" sz="2000" b="1" dirty="0">
              <a:effectLst>
                <a:outerShdw blurRad="38100" dist="38100" dir="2700000" algn="tl">
                  <a:srgbClr val="000000">
                    <a:alpha val="43137"/>
                  </a:srgbClr>
                </a:outerShdw>
              </a:effectLst>
              <a:latin typeface="Roboto Light" panose="02000000000000000000" pitchFamily="2" charset="0"/>
              <a:ea typeface="Roboto Light" panose="02000000000000000000" pitchFamily="2" charset="0"/>
            </a:endParaRPr>
          </a:p>
          <a:p>
            <a:pPr marL="0" indent="0">
              <a:buNone/>
            </a:pPr>
            <a:endParaRPr lang="en-GB" sz="2000" b="1" dirty="0">
              <a:effectLst>
                <a:outerShdw blurRad="38100" dist="38100" dir="2700000" algn="tl">
                  <a:srgbClr val="000000">
                    <a:alpha val="43137"/>
                  </a:srgbClr>
                </a:outerShdw>
              </a:effectLst>
              <a:latin typeface="Roboto Light" panose="02000000000000000000" pitchFamily="2" charset="0"/>
              <a:ea typeface="Roboto Light" panose="02000000000000000000" pitchFamily="2" charset="0"/>
            </a:endParaRPr>
          </a:p>
          <a:p>
            <a:pPr marL="0" indent="0">
              <a:buNone/>
            </a:pPr>
            <a:endParaRPr lang="en-GB" sz="2000" b="1" dirty="0">
              <a:effectLst>
                <a:outerShdw blurRad="38100" dist="38100" dir="2700000" algn="tl">
                  <a:srgbClr val="000000">
                    <a:alpha val="43137"/>
                  </a:srgbClr>
                </a:outerShdw>
              </a:effectLst>
              <a:latin typeface="Roboto Light" panose="02000000000000000000" pitchFamily="2" charset="0"/>
              <a:ea typeface="Roboto Light" panose="02000000000000000000" pitchFamily="2" charset="0"/>
            </a:endParaRPr>
          </a:p>
          <a:p>
            <a:pPr marL="0" indent="0">
              <a:buNone/>
            </a:pPr>
            <a:r>
              <a:rPr lang="en-GB" sz="2800" b="1" dirty="0">
                <a:effectLst>
                  <a:outerShdw blurRad="38100" dist="38100" dir="2700000" algn="tl">
                    <a:srgbClr val="000000">
                      <a:alpha val="43137"/>
                    </a:srgbClr>
                  </a:outerShdw>
                </a:effectLst>
              </a:rPr>
              <a:t>-  BRINGING THE VISION ABOUT</a:t>
            </a:r>
          </a:p>
          <a:p>
            <a:pPr marL="0" indent="0">
              <a:buNone/>
            </a:pPr>
            <a:endParaRPr lang="en-GB" sz="200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124946901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2A1A0-6057-47C8-AEA7-40759B3B8868}"/>
              </a:ext>
            </a:extLst>
          </p:cNvPr>
          <p:cNvSpPr>
            <a:spLocks noGrp="1"/>
          </p:cNvSpPr>
          <p:nvPr>
            <p:ph type="title"/>
          </p:nvPr>
        </p:nvSpPr>
        <p:spPr/>
        <p:txBody>
          <a:bodyPr/>
          <a:lstStyle/>
          <a:p>
            <a:pPr algn="ctr"/>
            <a:r>
              <a:rPr lang="en-US" sz="3200" b="1" dirty="0">
                <a:effectLst>
                  <a:outerShdw blurRad="38100" dist="38100" dir="2700000" algn="tl">
                    <a:srgbClr val="000000">
                      <a:alpha val="43137"/>
                    </a:srgbClr>
                  </a:outerShdw>
                </a:effectLst>
                <a:cs typeface="Arial"/>
              </a:rPr>
              <a:t>FACTS ON NOWCASTING</a:t>
            </a:r>
            <a:endParaRPr lang="en-US" b="1" dirty="0">
              <a:effectLst>
                <a:outerShdw blurRad="38100" dist="38100" dir="2700000" algn="tl">
                  <a:srgbClr val="000000">
                    <a:alpha val="43137"/>
                  </a:srgbClr>
                </a:outerShdw>
              </a:effectLst>
            </a:endParaRPr>
          </a:p>
        </p:txBody>
      </p:sp>
      <p:sp>
        <p:nvSpPr>
          <p:cNvPr id="3" name="Text Placeholder 2">
            <a:extLst>
              <a:ext uri="{FF2B5EF4-FFF2-40B4-BE49-F238E27FC236}">
                <a16:creationId xmlns:a16="http://schemas.microsoft.com/office/drawing/2014/main" id="{88D85887-4519-4149-B751-20EA62E1BD83}"/>
              </a:ext>
            </a:extLst>
          </p:cNvPr>
          <p:cNvSpPr>
            <a:spLocks noGrp="1"/>
          </p:cNvSpPr>
          <p:nvPr>
            <p:ph type="body" sz="quarter" idx="10"/>
          </p:nvPr>
        </p:nvSpPr>
        <p:spPr>
          <a:xfrm>
            <a:off x="2333767" y="1237673"/>
            <a:ext cx="9438625" cy="5164431"/>
          </a:xfrm>
        </p:spPr>
        <p:txBody>
          <a:bodyPr>
            <a:normAutofit/>
          </a:bodyPr>
          <a:lstStyle/>
          <a:p>
            <a:r>
              <a:rPr lang="en-GB" sz="3200" b="1" dirty="0">
                <a:solidFill>
                  <a:srgbClr val="201F1E"/>
                </a:solidFill>
                <a:latin typeface="inherit"/>
                <a:ea typeface="Times New Roman" panose="02020603050405020304" pitchFamily="18" charset="0"/>
                <a:cs typeface="Calibri" panose="020F0502020204030204" pitchFamily="34" charset="0"/>
              </a:rPr>
              <a:t> </a:t>
            </a:r>
            <a:r>
              <a:rPr lang="en-GB" sz="2000" b="1" dirty="0">
                <a:solidFill>
                  <a:srgbClr val="201F1E"/>
                </a:solidFill>
                <a:latin typeface="inherit"/>
                <a:ea typeface="Times New Roman" panose="02020603050405020304" pitchFamily="18" charset="0"/>
                <a:cs typeface="Calibri" panose="020F0502020204030204" pitchFamily="34" charset="0"/>
              </a:rPr>
              <a:t>Very few NMHSs in Africa are exploiting Nowcasting SAF products available for more than a decade ago</a:t>
            </a:r>
          </a:p>
          <a:p>
            <a:r>
              <a:rPr lang="en-GB" sz="2000" b="1" dirty="0">
                <a:solidFill>
                  <a:srgbClr val="201F1E"/>
                </a:solidFill>
                <a:latin typeface="inherit"/>
                <a:ea typeface="Times New Roman" panose="02020603050405020304" pitchFamily="18" charset="0"/>
                <a:cs typeface="Calibri" panose="020F0502020204030204" pitchFamily="34" charset="0"/>
              </a:rPr>
              <a:t>High resolution deterministic and probabilistic forecasts products are yet to be applied in most African countries to estimate and communicate forecast uncertainties;</a:t>
            </a:r>
          </a:p>
          <a:p>
            <a:r>
              <a:rPr lang="en-GB" sz="2000" b="1" dirty="0">
                <a:solidFill>
                  <a:srgbClr val="201F1E"/>
                </a:solidFill>
                <a:latin typeface="inherit"/>
                <a:ea typeface="Times New Roman" panose="02020603050405020304" pitchFamily="18" charset="0"/>
                <a:cs typeface="Calibri" panose="020F0502020204030204" pitchFamily="34" charset="0"/>
              </a:rPr>
              <a:t> Current and future potential in Satellite product for health, DRR, food security and commodity trading, public infrastructure and transport are yet to tap into because of little efforts on satellite data, sector data ( water level) and actionable indices validated</a:t>
            </a:r>
          </a:p>
          <a:p>
            <a:r>
              <a:rPr lang="en-GB" sz="2000" b="1" dirty="0">
                <a:solidFill>
                  <a:srgbClr val="201F1E"/>
                </a:solidFill>
                <a:latin typeface="inherit"/>
                <a:ea typeface="Times New Roman" panose="02020603050405020304" pitchFamily="18" charset="0"/>
                <a:cs typeface="Calibri" panose="020F0502020204030204" pitchFamily="34" charset="0"/>
              </a:rPr>
              <a:t>Knowledge and understanding of meteorological processes and phenomena driving disasters are still limited ( </a:t>
            </a:r>
            <a:r>
              <a:rPr lang="en-GB" sz="2000" b="1" dirty="0" err="1">
                <a:solidFill>
                  <a:srgbClr val="201F1E"/>
                </a:solidFill>
                <a:latin typeface="inherit"/>
                <a:ea typeface="Times New Roman" panose="02020603050405020304" pitchFamily="18" charset="0"/>
                <a:cs typeface="Calibri" panose="020F0502020204030204" pitchFamily="34" charset="0"/>
              </a:rPr>
              <a:t>e,g</a:t>
            </a:r>
            <a:r>
              <a:rPr lang="en-GB" sz="2000" b="1" dirty="0">
                <a:solidFill>
                  <a:srgbClr val="201F1E"/>
                </a:solidFill>
                <a:latin typeface="inherit"/>
                <a:ea typeface="Times New Roman" panose="02020603050405020304" pitchFamily="18" charset="0"/>
                <a:cs typeface="Calibri" panose="020F0502020204030204" pitchFamily="34" charset="0"/>
              </a:rPr>
              <a:t> thresholds for significant impacts upcoming high spatial and spectral resolution MTG and EPS  are opportunities)   </a:t>
            </a:r>
          </a:p>
          <a:p>
            <a:r>
              <a:rPr lang="en-GB" sz="2000" b="1" dirty="0">
                <a:solidFill>
                  <a:srgbClr val="201F1E"/>
                </a:solidFill>
                <a:latin typeface="inherit"/>
                <a:ea typeface="Times New Roman" panose="02020603050405020304" pitchFamily="18" charset="0"/>
                <a:cs typeface="Calibri" panose="020F0502020204030204" pitchFamily="34" charset="0"/>
              </a:rPr>
              <a:t>Specific competencies on the use of future satellite and very high resolution convective permitting model outputs are lacking to better locate and assess severity of events</a:t>
            </a:r>
          </a:p>
          <a:p>
            <a:endParaRPr lang="en-US" dirty="0"/>
          </a:p>
        </p:txBody>
      </p:sp>
    </p:spTree>
    <p:extLst>
      <p:ext uri="{BB962C8B-B14F-4D97-AF65-F5344CB8AC3E}">
        <p14:creationId xmlns:p14="http://schemas.microsoft.com/office/powerpoint/2010/main" val="59002227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913250" y="-51386"/>
            <a:ext cx="11278750" cy="1017544"/>
          </a:xfrm>
        </p:spPr>
        <p:txBody>
          <a:bodyPr>
            <a:normAutofit/>
          </a:bodyPr>
          <a:lstStyle/>
          <a:p>
            <a:pPr algn="ctr"/>
            <a:r>
              <a:rPr lang="en-GB" sz="2400" b="1" dirty="0">
                <a:effectLst>
                  <a:outerShdw blurRad="38100" dist="38100" dir="2700000" algn="tl">
                    <a:srgbClr val="000000">
                      <a:alpha val="43137"/>
                    </a:srgbClr>
                  </a:outerShdw>
                </a:effectLst>
                <a:cs typeface="Arial"/>
              </a:rPr>
              <a:t>VISION </a:t>
            </a:r>
          </a:p>
        </p:txBody>
      </p:sp>
      <p:sp>
        <p:nvSpPr>
          <p:cNvPr id="16" name="Text Placeholder 15"/>
          <p:cNvSpPr>
            <a:spLocks noGrp="1"/>
          </p:cNvSpPr>
          <p:nvPr>
            <p:ph type="body" sz="quarter" idx="10"/>
          </p:nvPr>
        </p:nvSpPr>
        <p:spPr/>
        <p:txBody>
          <a:bodyPr>
            <a:normAutofit/>
          </a:bodyPr>
          <a:lstStyle/>
          <a:p>
            <a:endParaRPr lang="en-GB" dirty="0"/>
          </a:p>
          <a:p>
            <a:r>
              <a:rPr lang="en-GB" sz="3200" b="1" strike="noStrike" spc="-1" dirty="0">
                <a:solidFill>
                  <a:srgbClr val="000000"/>
                </a:solidFill>
                <a:latin typeface="Calibri"/>
                <a:ea typeface="DejaVu Sans"/>
              </a:rPr>
              <a:t>VISION FOR A </a:t>
            </a:r>
            <a:r>
              <a:rPr lang="en-GB" b="1" i="1" u="sng" spc="-1" dirty="0">
                <a:solidFill>
                  <a:srgbClr val="000000"/>
                </a:solidFill>
                <a:latin typeface="Calibri"/>
                <a:ea typeface="DejaVu Sans"/>
              </a:rPr>
              <a:t> DISASTER</a:t>
            </a:r>
            <a:r>
              <a:rPr lang="en-GB" sz="3200" b="1" i="1" u="sng" strike="noStrike" spc="-1" dirty="0">
                <a:solidFill>
                  <a:srgbClr val="000000"/>
                </a:solidFill>
                <a:latin typeface="Calibri"/>
                <a:ea typeface="DejaVu Sans"/>
              </a:rPr>
              <a:t> RESILIENT AFRICA </a:t>
            </a:r>
            <a:r>
              <a:rPr lang="en-GB" sz="3200" b="1" strike="noStrike" spc="-1" dirty="0">
                <a:solidFill>
                  <a:srgbClr val="000000"/>
                </a:solidFill>
                <a:latin typeface="Calibri"/>
                <a:ea typeface="DejaVu Sans"/>
              </a:rPr>
              <a:t>with a network of  MODERN, </a:t>
            </a:r>
            <a:r>
              <a:rPr lang="en-GB" sz="3200" b="1" i="1" u="sng" strike="noStrike" spc="-1" dirty="0">
                <a:solidFill>
                  <a:srgbClr val="000000"/>
                </a:solidFill>
                <a:latin typeface="Calibri"/>
                <a:ea typeface="DejaVu Sans"/>
              </a:rPr>
              <a:t> IMPACT BASED NOWCASTING</a:t>
            </a:r>
            <a:r>
              <a:rPr lang="en-GB" sz="3200" b="1" strike="noStrike" spc="-1" dirty="0">
                <a:solidFill>
                  <a:srgbClr val="000000"/>
                </a:solidFill>
                <a:latin typeface="Calibri"/>
                <a:ea typeface="DejaVu Sans"/>
              </a:rPr>
              <a:t>  systems and Services for sustainable and local development</a:t>
            </a:r>
          </a:p>
          <a:p>
            <a:endParaRPr lang="en-GB" dirty="0"/>
          </a:p>
          <a:p>
            <a:endParaRPr lang="en-GB" dirty="0"/>
          </a:p>
        </p:txBody>
      </p:sp>
      <p:pic>
        <p:nvPicPr>
          <p:cNvPr id="6" name="Picture 1">
            <a:extLst>
              <a:ext uri="{FF2B5EF4-FFF2-40B4-BE49-F238E27FC236}">
                <a16:creationId xmlns:a16="http://schemas.microsoft.com/office/drawing/2014/main" id="{0C3522E3-DA92-49C8-9902-389CAF4550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607" y="4531057"/>
            <a:ext cx="3795801" cy="187104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1031998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756E8-92BB-46ED-8014-6BC15CB95577}"/>
              </a:ext>
            </a:extLst>
          </p:cNvPr>
          <p:cNvSpPr>
            <a:spLocks noGrp="1"/>
          </p:cNvSpPr>
          <p:nvPr>
            <p:ph type="title"/>
          </p:nvPr>
        </p:nvSpPr>
        <p:spPr/>
        <p:txBody>
          <a:bodyPr/>
          <a:lstStyle/>
          <a:p>
            <a:r>
              <a:rPr lang="fr-FR" dirty="0"/>
              <a:t>BRING THE VISION ABOUT WITH </a:t>
            </a:r>
            <a:endParaRPr lang="en-US" dirty="0"/>
          </a:p>
        </p:txBody>
      </p:sp>
      <p:sp>
        <p:nvSpPr>
          <p:cNvPr id="3" name="Text Placeholder 2">
            <a:extLst>
              <a:ext uri="{FF2B5EF4-FFF2-40B4-BE49-F238E27FC236}">
                <a16:creationId xmlns:a16="http://schemas.microsoft.com/office/drawing/2014/main" id="{F7287C1B-CFF7-428B-BB0D-F69C9F1BBAC4}"/>
              </a:ext>
            </a:extLst>
          </p:cNvPr>
          <p:cNvSpPr>
            <a:spLocks noGrp="1"/>
          </p:cNvSpPr>
          <p:nvPr>
            <p:ph type="body" sz="quarter" idx="10"/>
          </p:nvPr>
        </p:nvSpPr>
        <p:spPr/>
        <p:txBody>
          <a:bodyPr>
            <a:normAutofit fontScale="70000" lnSpcReduction="20000"/>
          </a:bodyPr>
          <a:lstStyle/>
          <a:p>
            <a:r>
              <a:rPr lang="en-US" dirty="0"/>
              <a:t>Rehabilitation of synoptic to national and local in situ observation stations for satellite data calibration and Product validation</a:t>
            </a:r>
          </a:p>
          <a:p>
            <a:endParaRPr lang="en-US" dirty="0"/>
          </a:p>
          <a:p>
            <a:r>
              <a:rPr lang="en-US" dirty="0"/>
              <a:t>High speed internet and upgrade of reception and high-performance computing stations and systems to better address high data volumes </a:t>
            </a:r>
          </a:p>
          <a:p>
            <a:endParaRPr lang="en-US" dirty="0"/>
          </a:p>
          <a:p>
            <a:r>
              <a:rPr lang="en-US" dirty="0"/>
              <a:t>Development of modern satellite data assimilation methods and tools with scientific visits, workshops and seminars leading to guides, training materials, methods, tools, new products transfer</a:t>
            </a:r>
          </a:p>
          <a:p>
            <a:endParaRPr lang="en-US" dirty="0"/>
          </a:p>
          <a:p>
            <a:r>
              <a:rPr lang="en-US"/>
              <a:t>Development of competencies </a:t>
            </a:r>
            <a:r>
              <a:rPr lang="en-US" dirty="0"/>
              <a:t>on satellite derived  services value chain with testbeds, FDPs, SOPs, OJT, Secondments, internships, fellowships</a:t>
            </a:r>
          </a:p>
          <a:p>
            <a:endParaRPr lang="en-US" dirty="0"/>
          </a:p>
          <a:p>
            <a:r>
              <a:rPr lang="en-US" dirty="0"/>
              <a:t>Sectors Users engagement and User interface operationalization strengthening for bespoke services and sustainability building</a:t>
            </a:r>
          </a:p>
          <a:p>
            <a:endParaRPr lang="en-US" dirty="0"/>
          </a:p>
        </p:txBody>
      </p:sp>
    </p:spTree>
    <p:extLst>
      <p:ext uri="{BB962C8B-B14F-4D97-AF65-F5344CB8AC3E}">
        <p14:creationId xmlns:p14="http://schemas.microsoft.com/office/powerpoint/2010/main" val="137481312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2ED2A-1096-48DF-8140-2315EB5942A7}"/>
              </a:ext>
            </a:extLst>
          </p:cNvPr>
          <p:cNvSpPr>
            <a:spLocks noGrp="1"/>
          </p:cNvSpPr>
          <p:nvPr>
            <p:ph type="title"/>
          </p:nvPr>
        </p:nvSpPr>
        <p:spPr/>
        <p:txBody>
          <a:bodyPr/>
          <a:lstStyle/>
          <a:p>
            <a:r>
              <a:rPr lang="fr-FR" dirty="0"/>
              <a:t>IMPLEMENTATION PARTNERS</a:t>
            </a:r>
            <a:endParaRPr lang="en-US" dirty="0"/>
          </a:p>
        </p:txBody>
      </p:sp>
      <p:sp>
        <p:nvSpPr>
          <p:cNvPr id="3" name="Text Placeholder 2">
            <a:extLst>
              <a:ext uri="{FF2B5EF4-FFF2-40B4-BE49-F238E27FC236}">
                <a16:creationId xmlns:a16="http://schemas.microsoft.com/office/drawing/2014/main" id="{86516CC3-3BD1-4DC3-AE21-1AE45A4D338F}"/>
              </a:ext>
            </a:extLst>
          </p:cNvPr>
          <p:cNvSpPr>
            <a:spLocks noGrp="1"/>
          </p:cNvSpPr>
          <p:nvPr>
            <p:ph type="body" sz="quarter" idx="10"/>
          </p:nvPr>
        </p:nvSpPr>
        <p:spPr/>
        <p:txBody>
          <a:bodyPr>
            <a:normAutofit lnSpcReduction="10000"/>
          </a:bodyPr>
          <a:lstStyle/>
          <a:p>
            <a:r>
              <a:rPr lang="en-US" dirty="0"/>
              <a:t>WMO World Meteorological </a:t>
            </a:r>
            <a:r>
              <a:rPr lang="en-US" dirty="0" err="1"/>
              <a:t>Centres</a:t>
            </a:r>
            <a:r>
              <a:rPr lang="en-US" dirty="0"/>
              <a:t>, RSMCs on Nowcasting and NMCs</a:t>
            </a:r>
          </a:p>
          <a:p>
            <a:r>
              <a:rPr lang="en-US" dirty="0"/>
              <a:t> WMO Information System  ( DCPCs in Africa, ENREN Network </a:t>
            </a:r>
            <a:r>
              <a:rPr lang="en-US"/>
              <a:t>Africa Connect)</a:t>
            </a:r>
            <a:endParaRPr lang="en-US" dirty="0"/>
          </a:p>
          <a:p>
            <a:r>
              <a:rPr lang="en-US" dirty="0"/>
              <a:t>Operational </a:t>
            </a:r>
            <a:r>
              <a:rPr lang="en-US" dirty="0" err="1"/>
              <a:t>Centres</a:t>
            </a:r>
            <a:r>
              <a:rPr lang="en-US" dirty="0"/>
              <a:t> , Universities and Research Labs or </a:t>
            </a:r>
            <a:r>
              <a:rPr lang="en-US" dirty="0" err="1"/>
              <a:t>centres</a:t>
            </a:r>
            <a:r>
              <a:rPr lang="en-US" dirty="0"/>
              <a:t>   active on Satellite derived  Services</a:t>
            </a:r>
          </a:p>
          <a:p>
            <a:r>
              <a:rPr lang="en-US" dirty="0"/>
              <a:t>Research and innovation consortia ( Leeds , Pen State Universities , NMHS, Regional </a:t>
            </a:r>
            <a:r>
              <a:rPr lang="en-US" dirty="0" err="1"/>
              <a:t>Centres</a:t>
            </a:r>
            <a:r>
              <a:rPr lang="en-US" dirty="0"/>
              <a:t>,,,,)</a:t>
            </a:r>
          </a:p>
          <a:p>
            <a:r>
              <a:rPr lang="en-US" dirty="0"/>
              <a:t>User Organizations ( UNOCHA, UNDRR, UN WATER, WHO, UNDP, RIVER BASINS,,,,)</a:t>
            </a:r>
          </a:p>
        </p:txBody>
      </p:sp>
    </p:spTree>
    <p:extLst>
      <p:ext uri="{BB962C8B-B14F-4D97-AF65-F5344CB8AC3E}">
        <p14:creationId xmlns:p14="http://schemas.microsoft.com/office/powerpoint/2010/main" val="317284325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10"/>
          </p:nvPr>
        </p:nvSpPr>
        <p:spPr>
          <a:xfrm>
            <a:off x="6308436" y="1237673"/>
            <a:ext cx="5463956" cy="5164431"/>
          </a:xfrm>
        </p:spPr>
        <p:txBody>
          <a:bodyPr anchor="ctr"/>
          <a:lstStyle/>
          <a:p>
            <a:pPr marL="0" indent="0">
              <a:buNone/>
            </a:pPr>
            <a:r>
              <a:rPr lang="en-GB" sz="2800" dirty="0"/>
              <a:t>Thank you!</a:t>
            </a:r>
          </a:p>
          <a:p>
            <a:pPr marL="0" indent="0">
              <a:buNone/>
            </a:pPr>
            <a:r>
              <a:rPr lang="en-GB" sz="2000" dirty="0">
                <a:latin typeface="Roboto Light" panose="02000000000000000000" pitchFamily="2" charset="0"/>
                <a:ea typeface="Roboto Light" panose="02000000000000000000" pitchFamily="2" charset="0"/>
              </a:rPr>
              <a:t>Questions are welcome.</a:t>
            </a:r>
          </a:p>
        </p:txBody>
      </p:sp>
    </p:spTree>
    <p:extLst>
      <p:ext uri="{BB962C8B-B14F-4D97-AF65-F5344CB8AC3E}">
        <p14:creationId xmlns:p14="http://schemas.microsoft.com/office/powerpoint/2010/main" val="1881492184"/>
      </p:ext>
    </p:extLst>
  </p:cSld>
  <p:clrMapOvr>
    <a:masterClrMapping/>
  </p:clrMapOvr>
  <p:transition/>
</p:sld>
</file>

<file path=ppt/theme/theme1.xml><?xml version="1.0" encoding="utf-8"?>
<a:theme xmlns:a="http://schemas.openxmlformats.org/drawingml/2006/main" name="Corporate Template">
  <a:themeElements>
    <a:clrScheme name="EUMETSAT 2021 Colours">
      <a:dk1>
        <a:srgbClr val="FFFFFF"/>
      </a:dk1>
      <a:lt1>
        <a:srgbClr val="00205B"/>
      </a:lt1>
      <a:dk2>
        <a:srgbClr val="38484E"/>
      </a:dk2>
      <a:lt2>
        <a:srgbClr val="5B7F95"/>
      </a:lt2>
      <a:accent1>
        <a:srgbClr val="00B5E2"/>
      </a:accent1>
      <a:accent2>
        <a:srgbClr val="EAAA00"/>
      </a:accent2>
      <a:accent3>
        <a:srgbClr val="00B2A9"/>
      </a:accent3>
      <a:accent4>
        <a:srgbClr val="FE5000"/>
      </a:accent4>
      <a:accent5>
        <a:srgbClr val="7C7FAB"/>
      </a:accent5>
      <a:accent6>
        <a:srgbClr val="D6D2C4"/>
      </a:accent6>
      <a:hlink>
        <a:srgbClr val="C5B9AC"/>
      </a:hlink>
      <a:folHlink>
        <a:srgbClr val="968C83"/>
      </a:folHlink>
    </a:clrScheme>
    <a:fontScheme name="1_EUM_template_v03">
      <a:majorFont>
        <a:latin typeface="Century Gothic"/>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36000" tIns="36000" rIns="36000" bIns="3600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900" b="1" i="0" u="none" strike="noStrike" cap="none" normalizeH="0" baseline="0" smtClean="0">
            <a:ln>
              <a:noFill/>
            </a:ln>
            <a:solidFill>
              <a:schemeClr val="bg1"/>
            </a:solidFill>
            <a:effectLst/>
            <a:latin typeface="Tahoma" pitchFamily="34" charset="0"/>
          </a:defRPr>
        </a:defPPr>
      </a:lstStyle>
    </a:spDef>
    <a:ln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36000" tIns="36000" rIns="36000" bIns="3600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900" b="1" i="0" u="none" strike="noStrike" cap="none" normalizeH="0" baseline="0" smtClean="0">
            <a:ln>
              <a:noFill/>
            </a:ln>
            <a:solidFill>
              <a:schemeClr val="bg1"/>
            </a:solidFill>
            <a:effectLst/>
            <a:latin typeface="Tahoma" pitchFamily="34" charset="0"/>
          </a:defRPr>
        </a:defPPr>
      </a:lstStyle>
    </a:lnDef>
    <a:txDef>
      <a:spPr>
        <a:noFill/>
      </a:spPr>
      <a:bodyPr wrap="square" rtlCol="0">
        <a:spAutoFit/>
      </a:bodyPr>
      <a:lstStyle>
        <a:defPPr>
          <a:defRPr sz="1600" b="0" dirty="0">
            <a:latin typeface="Roboto" panose="02000000000000000000" pitchFamily="2" charset="0"/>
            <a:ea typeface="Roboto" panose="02000000000000000000" pitchFamily="2" charset="0"/>
          </a:defRPr>
        </a:defPPr>
      </a:lstStyle>
    </a:txDef>
  </a:objectDefaults>
  <a:extraClrSchemeLst>
    <a:extraClrScheme>
      <a:clrScheme name="1_EUM_template_v03 1">
        <a:dk1>
          <a:srgbClr val="002569"/>
        </a:dk1>
        <a:lt1>
          <a:srgbClr val="FFFFFF"/>
        </a:lt1>
        <a:dk2>
          <a:srgbClr val="002569"/>
        </a:dk2>
        <a:lt2>
          <a:srgbClr val="5F758D"/>
        </a:lt2>
        <a:accent1>
          <a:srgbClr val="FF9A00"/>
        </a:accent1>
        <a:accent2>
          <a:srgbClr val="9F2D20"/>
        </a:accent2>
        <a:accent3>
          <a:srgbClr val="FFFFFF"/>
        </a:accent3>
        <a:accent4>
          <a:srgbClr val="001E59"/>
        </a:accent4>
        <a:accent5>
          <a:srgbClr val="FFCAAA"/>
        </a:accent5>
        <a:accent6>
          <a:srgbClr val="90281C"/>
        </a:accent6>
        <a:hlink>
          <a:srgbClr val="7498C0"/>
        </a:hlink>
        <a:folHlink>
          <a:srgbClr val="929497"/>
        </a:folHlink>
      </a:clrScheme>
      <a:clrMap bg1="lt1" tx1="dk1" bg2="lt2" tx2="dk2" accent1="accent1" accent2="accent2" accent3="accent3" accent4="accent4" accent5="accent5" accent6="accent6" hlink="hlink" folHlink="folHlink"/>
    </a:extraClrScheme>
    <a:extraClrScheme>
      <a:clrScheme name="1_EUM_template_v03 2">
        <a:dk1>
          <a:srgbClr val="002569"/>
        </a:dk1>
        <a:lt1>
          <a:srgbClr val="FFFFFF"/>
        </a:lt1>
        <a:dk2>
          <a:srgbClr val="002569"/>
        </a:dk2>
        <a:lt2>
          <a:srgbClr val="5F758D"/>
        </a:lt2>
        <a:accent1>
          <a:srgbClr val="F6D0A9"/>
        </a:accent1>
        <a:accent2>
          <a:srgbClr val="EBCAE3"/>
        </a:accent2>
        <a:accent3>
          <a:srgbClr val="FFFFFF"/>
        </a:accent3>
        <a:accent4>
          <a:srgbClr val="001E59"/>
        </a:accent4>
        <a:accent5>
          <a:srgbClr val="FAE4D1"/>
        </a:accent5>
        <a:accent6>
          <a:srgbClr val="D5B7CE"/>
        </a:accent6>
        <a:hlink>
          <a:srgbClr val="4E2029"/>
        </a:hlink>
        <a:folHlink>
          <a:srgbClr val="423B69"/>
        </a:folHlink>
      </a:clrScheme>
      <a:clrMap bg1="lt1" tx1="dk1" bg2="lt2" tx2="dk2" accent1="accent1" accent2="accent2" accent3="accent3" accent4="accent4" accent5="accent5" accent6="accent6" hlink="hlink" folHlink="folHlink"/>
    </a:extraClrScheme>
    <a:extraClrScheme>
      <a:clrScheme name="1_EUM_template_v03 3">
        <a:dk1>
          <a:srgbClr val="002569"/>
        </a:dk1>
        <a:lt1>
          <a:srgbClr val="FFFFFF"/>
        </a:lt1>
        <a:dk2>
          <a:srgbClr val="002569"/>
        </a:dk2>
        <a:lt2>
          <a:srgbClr val="5F758D"/>
        </a:lt2>
        <a:accent1>
          <a:srgbClr val="5B97B1"/>
        </a:accent1>
        <a:accent2>
          <a:srgbClr val="F39600"/>
        </a:accent2>
        <a:accent3>
          <a:srgbClr val="FFFFFF"/>
        </a:accent3>
        <a:accent4>
          <a:srgbClr val="001E59"/>
        </a:accent4>
        <a:accent5>
          <a:srgbClr val="B5C9D5"/>
        </a:accent5>
        <a:accent6>
          <a:srgbClr val="DC8700"/>
        </a:accent6>
        <a:hlink>
          <a:srgbClr val="FFE4AE"/>
        </a:hlink>
        <a:folHlink>
          <a:srgbClr val="002A3D"/>
        </a:folHlink>
      </a:clrScheme>
      <a:clrMap bg1="lt1" tx1="dk1" bg2="lt2" tx2="dk2" accent1="accent1" accent2="accent2" accent3="accent3" accent4="accent4" accent5="accent5" accent6="accent6" hlink="hlink" folHlink="folHlink"/>
    </a:extraClrScheme>
    <a:extraClrScheme>
      <a:clrScheme name="1_EUM_template_v03 4">
        <a:dk1>
          <a:srgbClr val="002569"/>
        </a:dk1>
        <a:lt1>
          <a:srgbClr val="FFFFFF"/>
        </a:lt1>
        <a:dk2>
          <a:srgbClr val="002569"/>
        </a:dk2>
        <a:lt2>
          <a:srgbClr val="5F758D"/>
        </a:lt2>
        <a:accent1>
          <a:srgbClr val="003F80"/>
        </a:accent1>
        <a:accent2>
          <a:srgbClr val="BDD7EE"/>
        </a:accent2>
        <a:accent3>
          <a:srgbClr val="FFFFFF"/>
        </a:accent3>
        <a:accent4>
          <a:srgbClr val="001E59"/>
        </a:accent4>
        <a:accent5>
          <a:srgbClr val="AAAFC0"/>
        </a:accent5>
        <a:accent6>
          <a:srgbClr val="ABC3D8"/>
        </a:accent6>
        <a:hlink>
          <a:srgbClr val="FFD350"/>
        </a:hlink>
        <a:folHlink>
          <a:srgbClr val="EB6F3F"/>
        </a:folHlink>
      </a:clrScheme>
      <a:clrMap bg1="lt1" tx1="dk1" bg2="lt2" tx2="dk2" accent1="accent1" accent2="accent2" accent3="accent3" accent4="accent4" accent5="accent5" accent6="accent6" hlink="hlink" folHlink="folHlink"/>
    </a:extraClrScheme>
    <a:extraClrScheme>
      <a:clrScheme name="1_EUM_template_v03 5">
        <a:dk1>
          <a:srgbClr val="002569"/>
        </a:dk1>
        <a:lt1>
          <a:srgbClr val="FFFFFF"/>
        </a:lt1>
        <a:dk2>
          <a:srgbClr val="002569"/>
        </a:dk2>
        <a:lt2>
          <a:srgbClr val="5F758D"/>
        </a:lt2>
        <a:accent1>
          <a:srgbClr val="C75B12"/>
        </a:accent1>
        <a:accent2>
          <a:srgbClr val="003359"/>
        </a:accent2>
        <a:accent3>
          <a:srgbClr val="FFFFFF"/>
        </a:accent3>
        <a:accent4>
          <a:srgbClr val="001E59"/>
        </a:accent4>
        <a:accent5>
          <a:srgbClr val="E0B5AA"/>
        </a:accent5>
        <a:accent6>
          <a:srgbClr val="002D50"/>
        </a:accent6>
        <a:hlink>
          <a:srgbClr val="92A2BD"/>
        </a:hlink>
        <a:folHlink>
          <a:srgbClr val="C7B37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FF10032D-85B5-4306-82CC-47275A0559E9}" vid="{A0C3C1E4-82B4-4DE5-AC93-43DC36640A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1248</TotalTime>
  <Words>410</Words>
  <Application>Microsoft Office PowerPoint</Application>
  <PresentationFormat>Widescreen</PresentationFormat>
  <Paragraphs>42</Paragraphs>
  <Slides>7</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vt:i4>
      </vt:variant>
    </vt:vector>
  </HeadingPairs>
  <TitlesOfParts>
    <vt:vector size="19" baseType="lpstr">
      <vt:lpstr>Arial</vt:lpstr>
      <vt:lpstr>Calibri</vt:lpstr>
      <vt:lpstr>Century Gothic</vt:lpstr>
      <vt:lpstr>Dosis</vt:lpstr>
      <vt:lpstr>Helvetica</vt:lpstr>
      <vt:lpstr>inherit</vt:lpstr>
      <vt:lpstr>Roboto</vt:lpstr>
      <vt:lpstr>Roboto Light</vt:lpstr>
      <vt:lpstr>Roboto Medium</vt:lpstr>
      <vt:lpstr>Tahoma</vt:lpstr>
      <vt:lpstr>Times New Roman</vt:lpstr>
      <vt:lpstr>Corporate Template</vt:lpstr>
      <vt:lpstr>PowerPoint Presentation</vt:lpstr>
      <vt:lpstr>Agenda</vt:lpstr>
      <vt:lpstr>FACTS ON NOWCASTING</vt:lpstr>
      <vt:lpstr>VISION </vt:lpstr>
      <vt:lpstr>BRING THE VISION ABOUT WITH </vt:lpstr>
      <vt:lpstr>IMPLEMENTATION PARTNERS</vt:lpstr>
      <vt:lpstr>PowerPoint Presentation</vt:lpstr>
    </vt:vector>
  </TitlesOfParts>
  <Company>EUMETSAT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Killick</dc:creator>
  <cp:lastModifiedBy>ACMAD NIGER</cp:lastModifiedBy>
  <cp:revision>53</cp:revision>
  <cp:lastPrinted>2006-03-06T14:11:17Z</cp:lastPrinted>
  <dcterms:created xsi:type="dcterms:W3CDTF">2021-05-10T09:17:58Z</dcterms:created>
  <dcterms:modified xsi:type="dcterms:W3CDTF">2022-09-13T08:09:10Z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M_DOCNUM">
    <vt:lpwstr>1233303</vt:lpwstr>
  </property>
  <property fmtid="{D5CDD505-2E9C-101B-9397-08002B2CF9AE}" pid="3" name="DM_DOCNAME">
    <vt:lpwstr>NewPresentation-Template-draft</vt:lpwstr>
  </property>
  <property fmtid="{D5CDD505-2E9C-101B-9397-08002B2CF9AE}" pid="4" name="DM_AUTHOR">
    <vt:lpwstr>Stephen Killick</vt:lpwstr>
  </property>
  <property fmtid="{D5CDD505-2E9C-101B-9397-08002B2CF9AE}" pid="5" name="DM_E_DOC_NO">
    <vt:lpwstr>EUM/SCIR/TEM/21/1233303</vt:lpwstr>
  </property>
  <property fmtid="{D5CDD505-2E9C-101B-9397-08002B2CF9AE}" pid="6" name="DM_E_VER_NO">
    <vt:lpwstr>1 Draft</vt:lpwstr>
  </property>
  <property fmtid="{D5CDD505-2E9C-101B-9397-08002B2CF9AE}" pid="7" name="DM_E_ISS_DATE">
    <vt:lpwstr>18 June 2021</vt:lpwstr>
  </property>
  <property fmtid="{D5CDD505-2E9C-101B-9397-08002B2CF9AE}" pid="8" name="DM_E_FROM_PERS2">
    <vt:lpwstr/>
  </property>
  <property fmtid="{D5CDD505-2E9C-101B-9397-08002B2CF9AE}" pid="9" name="DM_E_CONFID">
    <vt:lpwstr/>
  </property>
  <property fmtid="{D5CDD505-2E9C-101B-9397-08002B2CF9AE}" pid="10" name="DM_E_WBS_CODE">
    <vt:lpwstr/>
  </property>
  <property fmtid="{D5CDD505-2E9C-101B-9397-08002B2CF9AE}" pid="11" name="DM_E_DISTRIB">
    <vt:lpwstr/>
  </property>
  <property fmtid="{D5CDD505-2E9C-101B-9397-08002B2CF9AE}" pid="12" name="DIGITAL_SIGNATURE">
    <vt:lpwstr/>
  </property>
</Properties>
</file>