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74" r:id="rId1"/>
  </p:sldMasterIdLst>
  <p:notesMasterIdLst>
    <p:notesMasterId r:id="rId3"/>
  </p:notesMasterIdLst>
  <p:sldIdLst>
    <p:sldId id="334" r:id="rId2"/>
  </p:sldIdLst>
  <p:sldSz cx="13716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43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33" autoAdjust="0"/>
    <p:restoredTop sz="93594" autoAdjust="0"/>
  </p:normalViewPr>
  <p:slideViewPr>
    <p:cSldViewPr>
      <p:cViewPr varScale="1">
        <p:scale>
          <a:sx n="91" d="100"/>
          <a:sy n="91" d="100"/>
        </p:scale>
        <p:origin x="-108" y="-576"/>
      </p:cViewPr>
      <p:guideLst>
        <p:guide orient="horz" pos="2160"/>
        <p:guide pos="43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r>
              <a:rPr lang="en-US" sz="1800" b="0" strike="noStrike" spc="-1">
                <a:solidFill>
                  <a:srgbClr val="000000"/>
                </a:solidFill>
                <a:latin typeface="Calibri"/>
              </a:rPr>
              <a:t>Cliquez pour déplacer la diapo</a:t>
            </a:r>
          </a:p>
        </p:txBody>
      </p:sp>
      <p:sp>
        <p:nvSpPr>
          <p:cNvPr id="166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fr-FR" sz="2000" b="0" strike="noStrike" spc="-1">
                <a:latin typeface="Arial"/>
              </a:rPr>
              <a:t>Cliquez pour modifier le format des notes</a:t>
            </a:r>
          </a:p>
        </p:txBody>
      </p:sp>
      <p:sp>
        <p:nvSpPr>
          <p:cNvPr id="167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fr-FR" sz="1400" b="0" strike="noStrike" spc="-1">
                <a:latin typeface="Times New Roman"/>
              </a:rPr>
              <a:t>&lt;en-tête&gt;</a:t>
            </a:r>
          </a:p>
        </p:txBody>
      </p:sp>
      <p:sp>
        <p:nvSpPr>
          <p:cNvPr id="168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algn="r"/>
            <a:r>
              <a:rPr lang="fr-FR" sz="1400" b="0" strike="noStrike" spc="-1">
                <a:latin typeface="Times New Roman"/>
              </a:rPr>
              <a:t>&lt;date/heure&gt;</a:t>
            </a:r>
          </a:p>
        </p:txBody>
      </p:sp>
      <p:sp>
        <p:nvSpPr>
          <p:cNvPr id="169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r>
              <a:rPr lang="fr-FR" sz="1400" b="0" strike="noStrike" spc="-1">
                <a:latin typeface="Times New Roman"/>
              </a:rPr>
              <a:t>&lt;pied de page&gt;</a:t>
            </a:r>
          </a:p>
        </p:txBody>
      </p:sp>
      <p:sp>
        <p:nvSpPr>
          <p:cNvPr id="170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pPr algn="r"/>
            <a:fld id="{7E302D91-2082-4176-B089-FB3690FFB13B}" type="slidenum">
              <a:rPr lang="fr-FR" sz="1400" b="0" strike="noStrike" spc="-1">
                <a:latin typeface="Times New Roman"/>
              </a:rPr>
              <a:t>‹N°›</a:t>
            </a:fld>
            <a:endParaRPr lang="fr-F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03439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85800" y="274680"/>
            <a:ext cx="1234404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685800" y="1604520"/>
            <a:ext cx="12344040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685800" y="274680"/>
            <a:ext cx="1234404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685800" y="1604520"/>
            <a:ext cx="123440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85800" y="274680"/>
            <a:ext cx="1234404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685800" y="1604520"/>
            <a:ext cx="60238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7011360" y="1604520"/>
            <a:ext cx="60238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5800" y="274680"/>
            <a:ext cx="1234404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685800" y="274680"/>
            <a:ext cx="12344040" cy="52977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685800" y="274680"/>
            <a:ext cx="1234404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685800" y="1604520"/>
            <a:ext cx="6023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7011360" y="1604520"/>
            <a:ext cx="60238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685800" y="3682080"/>
            <a:ext cx="6023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5800" y="274680"/>
            <a:ext cx="1234404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685800" y="1604520"/>
            <a:ext cx="60238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7011360" y="1604520"/>
            <a:ext cx="6023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 type="body"/>
          </p:nvPr>
        </p:nvSpPr>
        <p:spPr>
          <a:xfrm>
            <a:off x="7011360" y="3682080"/>
            <a:ext cx="6023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5800" y="274680"/>
            <a:ext cx="1234404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685800" y="1604520"/>
            <a:ext cx="6023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7011360" y="1604520"/>
            <a:ext cx="6023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685800" y="3682080"/>
            <a:ext cx="12344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85800" y="274680"/>
            <a:ext cx="1234404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685800" y="1604520"/>
            <a:ext cx="12344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685800" y="3682080"/>
            <a:ext cx="12344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685800" y="274680"/>
            <a:ext cx="1234404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685800" y="1604520"/>
            <a:ext cx="6023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7011360" y="1604520"/>
            <a:ext cx="6023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 type="body"/>
          </p:nvPr>
        </p:nvSpPr>
        <p:spPr>
          <a:xfrm>
            <a:off x="685800" y="3682080"/>
            <a:ext cx="6023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 type="body"/>
          </p:nvPr>
        </p:nvSpPr>
        <p:spPr>
          <a:xfrm>
            <a:off x="7011360" y="3682080"/>
            <a:ext cx="6023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685800" y="274680"/>
            <a:ext cx="12344040" cy="1142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685800" y="1604520"/>
            <a:ext cx="3974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4859280" y="1604520"/>
            <a:ext cx="3974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body"/>
          </p:nvPr>
        </p:nvSpPr>
        <p:spPr>
          <a:xfrm>
            <a:off x="9032760" y="1604520"/>
            <a:ext cx="3974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 type="body"/>
          </p:nvPr>
        </p:nvSpPr>
        <p:spPr>
          <a:xfrm>
            <a:off x="685800" y="3682080"/>
            <a:ext cx="3974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6"/>
          <p:cNvSpPr>
            <a:spLocks noGrp="1"/>
          </p:cNvSpPr>
          <p:nvPr>
            <p:ph type="body"/>
          </p:nvPr>
        </p:nvSpPr>
        <p:spPr>
          <a:xfrm>
            <a:off x="4859280" y="3682080"/>
            <a:ext cx="3974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7"/>
          <p:cNvSpPr>
            <a:spLocks noGrp="1"/>
          </p:cNvSpPr>
          <p:nvPr>
            <p:ph type="body"/>
          </p:nvPr>
        </p:nvSpPr>
        <p:spPr>
          <a:xfrm>
            <a:off x="9032760" y="3682080"/>
            <a:ext cx="39744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85800" y="274680"/>
            <a:ext cx="12344040" cy="114264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000000"/>
                </a:solidFill>
                <a:latin typeface="Calibri"/>
              </a:rPr>
              <a:t>Click to edit Master title style</a:t>
            </a:r>
          </a:p>
        </p:txBody>
      </p:sp>
      <p:sp>
        <p:nvSpPr>
          <p:cNvPr id="83" name="PlaceHolder 2"/>
          <p:cNvSpPr>
            <a:spLocks noGrp="1"/>
          </p:cNvSpPr>
          <p:nvPr>
            <p:ph type="dt"/>
          </p:nvPr>
        </p:nvSpPr>
        <p:spPr>
          <a:xfrm>
            <a:off x="685800" y="6356520"/>
            <a:ext cx="32000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6853325B-9C7B-4510-BBC1-2F31ECA2E05A}" type="datetime">
              <a:rPr lang="en-US" sz="1200" b="0" strike="noStrike" spc="-1">
                <a:solidFill>
                  <a:srgbClr val="8B8B8B"/>
                </a:solidFill>
                <a:latin typeface="Calibri"/>
              </a:rPr>
              <a:t>1/13/2022</a:t>
            </a:fld>
            <a:endParaRPr lang="fr-FR" sz="1200" b="0" strike="noStrike" spc="-1">
              <a:latin typeface="Times New Roman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ftr"/>
          </p:nvPr>
        </p:nvSpPr>
        <p:spPr>
          <a:xfrm>
            <a:off x="4686480" y="6356520"/>
            <a:ext cx="43430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fr-FR" sz="2400" b="0" strike="noStrike" spc="-1">
              <a:latin typeface="Times New Roman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sldNum"/>
          </p:nvPr>
        </p:nvSpPr>
        <p:spPr>
          <a:xfrm>
            <a:off x="9829800" y="6356520"/>
            <a:ext cx="32000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6D92A23A-BD8C-480F-9DA2-E4FD4304B81A}" type="slidenum">
              <a:rPr lang="en-US" sz="1200" b="0" strike="noStrike" spc="-1">
                <a:solidFill>
                  <a:srgbClr val="8B8B8B"/>
                </a:solidFill>
                <a:latin typeface="Calibri"/>
              </a:rPr>
              <a:t>‹N°›</a:t>
            </a:fld>
            <a:endParaRPr lang="fr-FR" sz="1200" b="0" strike="noStrike" spc="-1">
              <a:latin typeface="Times New Roman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685800" y="1604520"/>
            <a:ext cx="123440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latin typeface="Calibri"/>
              </a:rPr>
              <a:t>Cliquez pour éditer le format du plan de texte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Second niveau de plan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Troisième niveau de plan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Quatrième niveau de plan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Cinquième niveau de plan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Sixième niveau de plan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CustomShape 1"/>
          <p:cNvSpPr/>
          <p:nvPr/>
        </p:nvSpPr>
        <p:spPr>
          <a:xfrm>
            <a:off x="76200" y="-838200"/>
            <a:ext cx="13487400" cy="1676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2400" b="1" strike="noStrike" spc="-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PRECIPITATIONS</a:t>
            </a:r>
            <a:r>
              <a:rPr lang="en-US" sz="2400" b="1" strike="noStrike" spc="-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FORECAST FOR THE UPCOMING TWO WEEKS </a:t>
            </a: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fr-FR" sz="24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0" name="CustomShape 2"/>
          <p:cNvSpPr/>
          <p:nvPr/>
        </p:nvSpPr>
        <p:spPr>
          <a:xfrm>
            <a:off x="1066800" y="760477"/>
            <a:ext cx="5191463" cy="30632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1400" b="1" strike="noStrike" spc="-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Precipitation </a:t>
            </a:r>
            <a:r>
              <a:rPr lang="fr-FR" sz="1400" b="1" strike="noStrike" spc="-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Outlook for </a:t>
            </a:r>
            <a:r>
              <a:rPr lang="fr-FR" sz="1400" b="1" strike="noStrike" spc="-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week-1(14th -20 </a:t>
            </a:r>
            <a:r>
              <a:rPr lang="fr-FR" sz="1400" b="1" strike="noStrike" spc="-1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January</a:t>
            </a:r>
            <a:r>
              <a:rPr lang="fr-FR" sz="1400" b="1" strike="noStrike" spc="-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2022)   </a:t>
            </a:r>
            <a:endParaRPr lang="fr-FR" sz="14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66800"/>
            <a:ext cx="5829300" cy="509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599" y="1066800"/>
            <a:ext cx="5807075" cy="508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ustomShape 2"/>
          <p:cNvSpPr/>
          <p:nvPr/>
        </p:nvSpPr>
        <p:spPr>
          <a:xfrm>
            <a:off x="381000" y="6477000"/>
            <a:ext cx="6964640" cy="30632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1400" b="1" strike="noStrike" spc="-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39: Precipitation Outlook for week-1(left panel) and week-2 (right panel)   </a:t>
            </a:r>
            <a:endParaRPr lang="fr-FR" sz="14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stomShape 2"/>
          <p:cNvSpPr/>
          <p:nvPr/>
        </p:nvSpPr>
        <p:spPr>
          <a:xfrm>
            <a:off x="7924800" y="759715"/>
            <a:ext cx="5033022" cy="30632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1400" b="1" strike="noStrike" spc="-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Precipitation </a:t>
            </a:r>
            <a:r>
              <a:rPr lang="fr-FR" sz="1400" b="1" strike="noStrike" spc="-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Outlook for </a:t>
            </a:r>
            <a:r>
              <a:rPr lang="fr-FR" sz="1400" b="1" strike="noStrike" spc="-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week-2(21st -27 </a:t>
            </a:r>
            <a:r>
              <a:rPr lang="fr-FR" sz="1400" b="1" strike="noStrike" spc="-1" dirty="0" err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January</a:t>
            </a:r>
            <a:r>
              <a:rPr lang="fr-FR" sz="1400" b="1" strike="noStrike" spc="-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2022)   </a:t>
            </a:r>
            <a:endParaRPr lang="fr-FR" sz="1400" b="0" strike="noStrike" spc="-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8899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</Words>
  <Application>Microsoft Office PowerPoint</Application>
  <PresentationFormat>Personnalisé</PresentationFormat>
  <Paragraphs>4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Office Theme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2021-11-16T09:41:34Z</dcterms:created>
  <dcterms:modified xsi:type="dcterms:W3CDTF">2022-01-13T17:10:07Z</dcterms:modified>
  <dc:language/>
</cp:coreProperties>
</file>